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866" r:id="rId5"/>
    <p:sldId id="877" r:id="rId6"/>
    <p:sldId id="867" r:id="rId7"/>
    <p:sldId id="49389" r:id="rId8"/>
    <p:sldId id="868" r:id="rId9"/>
    <p:sldId id="879" r:id="rId10"/>
    <p:sldId id="880" r:id="rId11"/>
    <p:sldId id="871" r:id="rId12"/>
    <p:sldId id="870" r:id="rId13"/>
    <p:sldId id="261" r:id="rId14"/>
    <p:sldId id="869" r:id="rId15"/>
    <p:sldId id="878" r:id="rId16"/>
    <p:sldId id="49390" r:id="rId17"/>
    <p:sldId id="881" r:id="rId18"/>
    <p:sldId id="882" r:id="rId19"/>
    <p:sldId id="886" r:id="rId20"/>
    <p:sldId id="885" r:id="rId21"/>
    <p:sldId id="872" r:id="rId22"/>
    <p:sldId id="875" r:id="rId23"/>
    <p:sldId id="874" r:id="rId24"/>
    <p:sldId id="865" r:id="rId25"/>
    <p:sldId id="49388" r:id="rId26"/>
    <p:sldId id="493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604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2ADDE-0F81-4B46-91F0-37A169231861}" v="778" dt="2021-10-29T15:09:15.554"/>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5710"/>
  </p:normalViewPr>
  <p:slideViewPr>
    <p:cSldViewPr>
      <p:cViewPr>
        <p:scale>
          <a:sx n="125" d="100"/>
          <a:sy n="125" d="100"/>
        </p:scale>
        <p:origin x="624" y="24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Flavin" userId="591ebade604ee117" providerId="LiveId" clId="{9592ADDE-0F81-4B46-91F0-37A169231861}"/>
    <pc:docChg chg="undo custSel addSld delSld modSld sldOrd">
      <pc:chgData name="Anthony Flavin" userId="591ebade604ee117" providerId="LiveId" clId="{9592ADDE-0F81-4B46-91F0-37A169231861}" dt="2021-10-29T15:10:30.869" v="1193" actId="20577"/>
      <pc:docMkLst>
        <pc:docMk/>
      </pc:docMkLst>
      <pc:sldChg chg="addSp modSp mod">
        <pc:chgData name="Anthony Flavin" userId="591ebade604ee117" providerId="LiveId" clId="{9592ADDE-0F81-4B46-91F0-37A169231861}" dt="2021-10-29T12:57:41.659" v="1065" actId="313"/>
        <pc:sldMkLst>
          <pc:docMk/>
          <pc:sldMk cId="706044245" sldId="261"/>
        </pc:sldMkLst>
        <pc:spChg chg="mod">
          <ac:chgData name="Anthony Flavin" userId="591ebade604ee117" providerId="LiveId" clId="{9592ADDE-0F81-4B46-91F0-37A169231861}" dt="2021-10-29T12:57:30.592" v="1064" actId="20577"/>
          <ac:spMkLst>
            <pc:docMk/>
            <pc:sldMk cId="706044245" sldId="261"/>
            <ac:spMk id="2" creationId="{D6258179-0574-4FDD-9DD0-D8733D54ADE6}"/>
          </ac:spMkLst>
        </pc:spChg>
        <pc:spChg chg="add mod">
          <ac:chgData name="Anthony Flavin" userId="591ebade604ee117" providerId="LiveId" clId="{9592ADDE-0F81-4B46-91F0-37A169231861}" dt="2021-10-29T12:46:32.083" v="940" actId="1076"/>
          <ac:spMkLst>
            <pc:docMk/>
            <pc:sldMk cId="706044245" sldId="261"/>
            <ac:spMk id="23" creationId="{E6F47AEA-161F-48E5-B595-9819D104E037}"/>
          </ac:spMkLst>
        </pc:spChg>
        <pc:spChg chg="add mod">
          <ac:chgData name="Anthony Flavin" userId="591ebade604ee117" providerId="LiveId" clId="{9592ADDE-0F81-4B46-91F0-37A169231861}" dt="2021-10-29T12:45:53.783" v="927" actId="1076"/>
          <ac:spMkLst>
            <pc:docMk/>
            <pc:sldMk cId="706044245" sldId="261"/>
            <ac:spMk id="24" creationId="{D005BF11-6704-4A99-A1AD-21A77F2071F1}"/>
          </ac:spMkLst>
        </pc:spChg>
        <pc:spChg chg="add mod">
          <ac:chgData name="Anthony Flavin" userId="591ebade604ee117" providerId="LiveId" clId="{9592ADDE-0F81-4B46-91F0-37A169231861}" dt="2021-10-29T12:47:41.536" v="985" actId="1076"/>
          <ac:spMkLst>
            <pc:docMk/>
            <pc:sldMk cId="706044245" sldId="261"/>
            <ac:spMk id="27" creationId="{1B2C3EEF-F67D-41C2-B787-0D4EB927BEC3}"/>
          </ac:spMkLst>
        </pc:spChg>
        <pc:spChg chg="add mod">
          <ac:chgData name="Anthony Flavin" userId="591ebade604ee117" providerId="LiveId" clId="{9592ADDE-0F81-4B46-91F0-37A169231861}" dt="2021-10-29T12:47:15.201" v="962" actId="20577"/>
          <ac:spMkLst>
            <pc:docMk/>
            <pc:sldMk cId="706044245" sldId="261"/>
            <ac:spMk id="28" creationId="{CE48E822-9C2B-40EC-AF64-BBD4C849D558}"/>
          </ac:spMkLst>
        </pc:spChg>
        <pc:spChg chg="add mod">
          <ac:chgData name="Anthony Flavin" userId="591ebade604ee117" providerId="LiveId" clId="{9592ADDE-0F81-4B46-91F0-37A169231861}" dt="2021-10-29T12:47:04.515" v="956" actId="20577"/>
          <ac:spMkLst>
            <pc:docMk/>
            <pc:sldMk cId="706044245" sldId="261"/>
            <ac:spMk id="29" creationId="{E866E3CF-45DA-4D27-B4A8-2F2E57F3A3EA}"/>
          </ac:spMkLst>
        </pc:spChg>
        <pc:spChg chg="add mod">
          <ac:chgData name="Anthony Flavin" userId="591ebade604ee117" providerId="LiveId" clId="{9592ADDE-0F81-4B46-91F0-37A169231861}" dt="2021-10-29T12:46:55.078" v="951" actId="1076"/>
          <ac:spMkLst>
            <pc:docMk/>
            <pc:sldMk cId="706044245" sldId="261"/>
            <ac:spMk id="30" creationId="{F1371F7A-7FA5-4A0F-85F9-DD2F05AF3FDD}"/>
          </ac:spMkLst>
        </pc:spChg>
        <pc:spChg chg="add mod">
          <ac:chgData name="Anthony Flavin" userId="591ebade604ee117" providerId="LiveId" clId="{9592ADDE-0F81-4B46-91F0-37A169231861}" dt="2021-10-29T12:48:28.044" v="998" actId="20577"/>
          <ac:spMkLst>
            <pc:docMk/>
            <pc:sldMk cId="706044245" sldId="261"/>
            <ac:spMk id="31" creationId="{20F537AA-88AD-42BF-86F1-B78C99643996}"/>
          </ac:spMkLst>
        </pc:spChg>
        <pc:spChg chg="add mod">
          <ac:chgData name="Anthony Flavin" userId="591ebade604ee117" providerId="LiveId" clId="{9592ADDE-0F81-4B46-91F0-37A169231861}" dt="2021-10-29T12:57:41.659" v="1065" actId="313"/>
          <ac:spMkLst>
            <pc:docMk/>
            <pc:sldMk cId="706044245" sldId="261"/>
            <ac:spMk id="32" creationId="{E7A4FBF0-64E1-46A0-BB91-F68A63AC351C}"/>
          </ac:spMkLst>
        </pc:spChg>
        <pc:cxnChg chg="add mod">
          <ac:chgData name="Anthony Flavin" userId="591ebade604ee117" providerId="LiveId" clId="{9592ADDE-0F81-4B46-91F0-37A169231861}" dt="2021-10-29T12:40:53.464" v="897" actId="1076"/>
          <ac:cxnSpMkLst>
            <pc:docMk/>
            <pc:sldMk cId="706044245" sldId="261"/>
            <ac:cxnSpMk id="5" creationId="{A3CCA62F-43FE-4C7D-A8BD-66ADE4E93997}"/>
          </ac:cxnSpMkLst>
        </pc:cxnChg>
        <pc:cxnChg chg="add mod">
          <ac:chgData name="Anthony Flavin" userId="591ebade604ee117" providerId="LiveId" clId="{9592ADDE-0F81-4B46-91F0-37A169231861}" dt="2021-10-29T12:41:08.675" v="900" actId="14100"/>
          <ac:cxnSpMkLst>
            <pc:docMk/>
            <pc:sldMk cId="706044245" sldId="261"/>
            <ac:cxnSpMk id="6" creationId="{C1ECD64A-0793-49E9-B11D-8B3DABA719D0}"/>
          </ac:cxnSpMkLst>
        </pc:cxnChg>
        <pc:cxnChg chg="add">
          <ac:chgData name="Anthony Flavin" userId="591ebade604ee117" providerId="LiveId" clId="{9592ADDE-0F81-4B46-91F0-37A169231861}" dt="2021-10-29T12:41:20.308" v="901" actId="11529"/>
          <ac:cxnSpMkLst>
            <pc:docMk/>
            <pc:sldMk cId="706044245" sldId="261"/>
            <ac:cxnSpMk id="9" creationId="{C7CA9E63-A3F9-4CE9-9017-32091B089A4E}"/>
          </ac:cxnSpMkLst>
        </pc:cxnChg>
        <pc:cxnChg chg="add mod">
          <ac:chgData name="Anthony Flavin" userId="591ebade604ee117" providerId="LiveId" clId="{9592ADDE-0F81-4B46-91F0-37A169231861}" dt="2021-10-29T12:42:12.942" v="903" actId="1076"/>
          <ac:cxnSpMkLst>
            <pc:docMk/>
            <pc:sldMk cId="706044245" sldId="261"/>
            <ac:cxnSpMk id="10" creationId="{0E49EB08-0098-48AF-ADF4-7EEC79405C20}"/>
          </ac:cxnSpMkLst>
        </pc:cxnChg>
        <pc:cxnChg chg="add">
          <ac:chgData name="Anthony Flavin" userId="591ebade604ee117" providerId="LiveId" clId="{9592ADDE-0F81-4B46-91F0-37A169231861}" dt="2021-10-29T12:42:36.023" v="904" actId="11529"/>
          <ac:cxnSpMkLst>
            <pc:docMk/>
            <pc:sldMk cId="706044245" sldId="261"/>
            <ac:cxnSpMk id="12" creationId="{2D11CBAC-F677-46B9-AE8C-6395045564B9}"/>
          </ac:cxnSpMkLst>
        </pc:cxnChg>
        <pc:cxnChg chg="add mod">
          <ac:chgData name="Anthony Flavin" userId="591ebade604ee117" providerId="LiveId" clId="{9592ADDE-0F81-4B46-91F0-37A169231861}" dt="2021-10-29T12:43:04.860" v="907" actId="14100"/>
          <ac:cxnSpMkLst>
            <pc:docMk/>
            <pc:sldMk cId="706044245" sldId="261"/>
            <ac:cxnSpMk id="13" creationId="{82267949-C8EC-434E-B384-89DA9C65787C}"/>
          </ac:cxnSpMkLst>
        </pc:cxnChg>
        <pc:cxnChg chg="add mod">
          <ac:chgData name="Anthony Flavin" userId="591ebade604ee117" providerId="LiveId" clId="{9592ADDE-0F81-4B46-91F0-37A169231861}" dt="2021-10-29T12:43:27.053" v="909" actId="1076"/>
          <ac:cxnSpMkLst>
            <pc:docMk/>
            <pc:sldMk cId="706044245" sldId="261"/>
            <ac:cxnSpMk id="15" creationId="{DEC07768-414D-4CB0-B2B4-D4765E09CA0D}"/>
          </ac:cxnSpMkLst>
        </pc:cxnChg>
        <pc:cxnChg chg="add mod">
          <ac:chgData name="Anthony Flavin" userId="591ebade604ee117" providerId="LiveId" clId="{9592ADDE-0F81-4B46-91F0-37A169231861}" dt="2021-10-29T12:45:28.296" v="921" actId="1076"/>
          <ac:cxnSpMkLst>
            <pc:docMk/>
            <pc:sldMk cId="706044245" sldId="261"/>
            <ac:cxnSpMk id="17" creationId="{CE366438-CBD7-453B-9D7B-6759B222BE9D}"/>
          </ac:cxnSpMkLst>
        </pc:cxnChg>
        <pc:cxnChg chg="add mod">
          <ac:chgData name="Anthony Flavin" userId="591ebade604ee117" providerId="LiveId" clId="{9592ADDE-0F81-4B46-91F0-37A169231861}" dt="2021-10-29T12:44:08.684" v="913" actId="14100"/>
          <ac:cxnSpMkLst>
            <pc:docMk/>
            <pc:sldMk cId="706044245" sldId="261"/>
            <ac:cxnSpMk id="18" creationId="{202D66C2-045D-4A97-9415-3F4CBBB08484}"/>
          </ac:cxnSpMkLst>
        </pc:cxnChg>
        <pc:cxnChg chg="add mod">
          <ac:chgData name="Anthony Flavin" userId="591ebade604ee117" providerId="LiveId" clId="{9592ADDE-0F81-4B46-91F0-37A169231861}" dt="2021-10-29T12:45:01.667" v="917" actId="1076"/>
          <ac:cxnSpMkLst>
            <pc:docMk/>
            <pc:sldMk cId="706044245" sldId="261"/>
            <ac:cxnSpMk id="20" creationId="{E151C939-0364-4CB1-8417-60D9B7B79ADA}"/>
          </ac:cxnSpMkLst>
        </pc:cxnChg>
        <pc:cxnChg chg="add mod">
          <ac:chgData name="Anthony Flavin" userId="591ebade604ee117" providerId="LiveId" clId="{9592ADDE-0F81-4B46-91F0-37A169231861}" dt="2021-10-29T12:45:20.399" v="920" actId="14100"/>
          <ac:cxnSpMkLst>
            <pc:docMk/>
            <pc:sldMk cId="706044245" sldId="261"/>
            <ac:cxnSpMk id="21" creationId="{D47B731E-C28E-41B3-B49A-C9DE637DDF70}"/>
          </ac:cxnSpMkLst>
        </pc:cxnChg>
        <pc:cxnChg chg="add mod">
          <ac:chgData name="Anthony Flavin" userId="591ebade604ee117" providerId="LiveId" clId="{9592ADDE-0F81-4B46-91F0-37A169231861}" dt="2021-10-29T12:46:11.812" v="933" actId="1076"/>
          <ac:cxnSpMkLst>
            <pc:docMk/>
            <pc:sldMk cId="706044245" sldId="261"/>
            <ac:cxnSpMk id="25" creationId="{F0AEAAEB-7E78-4AF6-B1FF-0D3292585431}"/>
          </ac:cxnSpMkLst>
        </pc:cxnChg>
        <pc:cxnChg chg="add mod">
          <ac:chgData name="Anthony Flavin" userId="591ebade604ee117" providerId="LiveId" clId="{9592ADDE-0F81-4B46-91F0-37A169231861}" dt="2021-10-29T12:56:23.603" v="1058" actId="1076"/>
          <ac:cxnSpMkLst>
            <pc:docMk/>
            <pc:sldMk cId="706044245" sldId="261"/>
            <ac:cxnSpMk id="33" creationId="{7DB423F5-F42F-4963-97DD-EB6506208D62}"/>
          </ac:cxnSpMkLst>
        </pc:cxnChg>
      </pc:sldChg>
      <pc:sldChg chg="modSp mod">
        <pc:chgData name="Anthony Flavin" userId="591ebade604ee117" providerId="LiveId" clId="{9592ADDE-0F81-4B46-91F0-37A169231861}" dt="2021-10-29T12:15:43.538" v="743" actId="1076"/>
        <pc:sldMkLst>
          <pc:docMk/>
          <pc:sldMk cId="27476791" sldId="865"/>
        </pc:sldMkLst>
        <pc:spChg chg="mod">
          <ac:chgData name="Anthony Flavin" userId="591ebade604ee117" providerId="LiveId" clId="{9592ADDE-0F81-4B46-91F0-37A169231861}" dt="2021-10-29T12:15:43.538" v="743" actId="1076"/>
          <ac:spMkLst>
            <pc:docMk/>
            <pc:sldMk cId="27476791" sldId="865"/>
            <ac:spMk id="2" creationId="{591F6904-2BE1-43B3-B9CE-20730973446C}"/>
          </ac:spMkLst>
        </pc:spChg>
      </pc:sldChg>
      <pc:sldChg chg="addSp modSp mod">
        <pc:chgData name="Anthony Flavin" userId="591ebade604ee117" providerId="LiveId" clId="{9592ADDE-0F81-4B46-91F0-37A169231861}" dt="2021-10-29T12:26:04.739" v="758" actId="167"/>
        <pc:sldMkLst>
          <pc:docMk/>
          <pc:sldMk cId="1514665347" sldId="867"/>
        </pc:sldMkLst>
        <pc:picChg chg="add mod ord">
          <ac:chgData name="Anthony Flavin" userId="591ebade604ee117" providerId="LiveId" clId="{9592ADDE-0F81-4B46-91F0-37A169231861}" dt="2021-10-29T12:26:04.739" v="758" actId="167"/>
          <ac:picMkLst>
            <pc:docMk/>
            <pc:sldMk cId="1514665347" sldId="867"/>
            <ac:picMk id="8" creationId="{7C12E565-9893-4184-B5F5-42D3937FA16B}"/>
          </ac:picMkLst>
        </pc:picChg>
      </pc:sldChg>
      <pc:sldChg chg="modSp mod">
        <pc:chgData name="Anthony Flavin" userId="591ebade604ee117" providerId="LiveId" clId="{9592ADDE-0F81-4B46-91F0-37A169231861}" dt="2021-10-22T13:28:47.105" v="19" actId="5793"/>
        <pc:sldMkLst>
          <pc:docMk/>
          <pc:sldMk cId="800710564" sldId="868"/>
        </pc:sldMkLst>
        <pc:spChg chg="mod">
          <ac:chgData name="Anthony Flavin" userId="591ebade604ee117" providerId="LiveId" clId="{9592ADDE-0F81-4B46-91F0-37A169231861}" dt="2021-10-22T13:28:47.105" v="19" actId="5793"/>
          <ac:spMkLst>
            <pc:docMk/>
            <pc:sldMk cId="800710564" sldId="868"/>
            <ac:spMk id="3" creationId="{FAE45602-2BAD-4972-9C5D-6A3785A68AAA}"/>
          </ac:spMkLst>
        </pc:spChg>
      </pc:sldChg>
      <pc:sldChg chg="ord">
        <pc:chgData name="Anthony Flavin" userId="591ebade604ee117" providerId="LiveId" clId="{9592ADDE-0F81-4B46-91F0-37A169231861}" dt="2021-10-29T12:59:10.438" v="1067"/>
        <pc:sldMkLst>
          <pc:docMk/>
          <pc:sldMk cId="44347814" sldId="869"/>
        </pc:sldMkLst>
      </pc:sldChg>
      <pc:sldChg chg="ord">
        <pc:chgData name="Anthony Flavin" userId="591ebade604ee117" providerId="LiveId" clId="{9592ADDE-0F81-4B46-91F0-37A169231861}" dt="2021-10-29T12:37:45.179" v="895"/>
        <pc:sldMkLst>
          <pc:docMk/>
          <pc:sldMk cId="2068322956" sldId="870"/>
        </pc:sldMkLst>
      </pc:sldChg>
      <pc:sldChg chg="addSp delSp modSp mod">
        <pc:chgData name="Anthony Flavin" userId="591ebade604ee117" providerId="LiveId" clId="{9592ADDE-0F81-4B46-91F0-37A169231861}" dt="2021-10-29T12:33:55.395" v="827" actId="207"/>
        <pc:sldMkLst>
          <pc:docMk/>
          <pc:sldMk cId="1122296740" sldId="871"/>
        </pc:sldMkLst>
        <pc:spChg chg="add del">
          <ac:chgData name="Anthony Flavin" userId="591ebade604ee117" providerId="LiveId" clId="{9592ADDE-0F81-4B46-91F0-37A169231861}" dt="2021-10-29T12:29:37.444" v="765" actId="478"/>
          <ac:spMkLst>
            <pc:docMk/>
            <pc:sldMk cId="1122296740" sldId="871"/>
            <ac:spMk id="9" creationId="{F42F53E2-32D6-4A4C-AFAC-62D92B1BB0A0}"/>
          </ac:spMkLst>
        </pc:spChg>
        <pc:spChg chg="add mod ord">
          <ac:chgData name="Anthony Flavin" userId="591ebade604ee117" providerId="LiveId" clId="{9592ADDE-0F81-4B46-91F0-37A169231861}" dt="2021-10-29T12:30:19.570" v="772" actId="164"/>
          <ac:spMkLst>
            <pc:docMk/>
            <pc:sldMk cId="1122296740" sldId="871"/>
            <ac:spMk id="10" creationId="{19019192-5555-43DE-A508-5D1D1C1CC180}"/>
          </ac:spMkLst>
        </pc:spChg>
        <pc:spChg chg="add mod">
          <ac:chgData name="Anthony Flavin" userId="591ebade604ee117" providerId="LiveId" clId="{9592ADDE-0F81-4B46-91F0-37A169231861}" dt="2021-10-29T12:31:05.213" v="779" actId="14100"/>
          <ac:spMkLst>
            <pc:docMk/>
            <pc:sldMk cId="1122296740" sldId="871"/>
            <ac:spMk id="12" creationId="{A81B14A4-CA2B-4FD0-9119-17DFFE24477A}"/>
          </ac:spMkLst>
        </pc:spChg>
        <pc:spChg chg="add mod">
          <ac:chgData name="Anthony Flavin" userId="591ebade604ee117" providerId="LiveId" clId="{9592ADDE-0F81-4B46-91F0-37A169231861}" dt="2021-10-29T12:32:26.048" v="825" actId="207"/>
          <ac:spMkLst>
            <pc:docMk/>
            <pc:sldMk cId="1122296740" sldId="871"/>
            <ac:spMk id="13" creationId="{B678EA9A-659F-4C82-8BFD-7F540AC091CB}"/>
          </ac:spMkLst>
        </pc:spChg>
        <pc:spChg chg="add mod">
          <ac:chgData name="Anthony Flavin" userId="591ebade604ee117" providerId="LiveId" clId="{9592ADDE-0F81-4B46-91F0-37A169231861}" dt="2021-10-29T12:33:55.395" v="827" actId="207"/>
          <ac:spMkLst>
            <pc:docMk/>
            <pc:sldMk cId="1122296740" sldId="871"/>
            <ac:spMk id="14" creationId="{EF5ECFC6-B831-4F4F-B461-6B53678BA473}"/>
          </ac:spMkLst>
        </pc:spChg>
        <pc:grpChg chg="add mod">
          <ac:chgData name="Anthony Flavin" userId="591ebade604ee117" providerId="LiveId" clId="{9592ADDE-0F81-4B46-91F0-37A169231861}" dt="2021-10-29T12:30:53.595" v="776" actId="1076"/>
          <ac:grpSpMkLst>
            <pc:docMk/>
            <pc:sldMk cId="1122296740" sldId="871"/>
            <ac:grpSpMk id="11" creationId="{93A814A8-4CF9-4ECD-A4DB-44DF98AF985D}"/>
          </ac:grpSpMkLst>
        </pc:grpChg>
        <pc:picChg chg="add mod modCrop">
          <ac:chgData name="Anthony Flavin" userId="591ebade604ee117" providerId="LiveId" clId="{9592ADDE-0F81-4B46-91F0-37A169231861}" dt="2021-10-29T12:30:19.570" v="772" actId="164"/>
          <ac:picMkLst>
            <pc:docMk/>
            <pc:sldMk cId="1122296740" sldId="871"/>
            <ac:picMk id="8" creationId="{6395FBCE-DA14-4C90-958D-872140D2B4D5}"/>
          </ac:picMkLst>
        </pc:picChg>
      </pc:sldChg>
      <pc:sldChg chg="modSp mod">
        <pc:chgData name="Anthony Flavin" userId="591ebade604ee117" providerId="LiveId" clId="{9592ADDE-0F81-4B46-91F0-37A169231861}" dt="2021-10-29T15:10:30.869" v="1193" actId="20577"/>
        <pc:sldMkLst>
          <pc:docMk/>
          <pc:sldMk cId="2593939500" sldId="872"/>
        </pc:sldMkLst>
        <pc:spChg chg="mod">
          <ac:chgData name="Anthony Flavin" userId="591ebade604ee117" providerId="LiveId" clId="{9592ADDE-0F81-4B46-91F0-37A169231861}" dt="2021-10-29T14:16:24.507" v="1134" actId="20577"/>
          <ac:spMkLst>
            <pc:docMk/>
            <pc:sldMk cId="2593939500" sldId="872"/>
            <ac:spMk id="2" creationId="{0D07F2D5-2B4C-4082-A152-44F939C4813B}"/>
          </ac:spMkLst>
        </pc:spChg>
        <pc:spChg chg="mod">
          <ac:chgData name="Anthony Flavin" userId="591ebade604ee117" providerId="LiveId" clId="{9592ADDE-0F81-4B46-91F0-37A169231861}" dt="2021-10-29T15:10:30.869" v="1193" actId="20577"/>
          <ac:spMkLst>
            <pc:docMk/>
            <pc:sldMk cId="2593939500" sldId="872"/>
            <ac:spMk id="3" creationId="{E0D504C8-710B-48DD-8281-30B9CA799B76}"/>
          </ac:spMkLst>
        </pc:spChg>
      </pc:sldChg>
      <pc:sldChg chg="del">
        <pc:chgData name="Anthony Flavin" userId="591ebade604ee117" providerId="LiveId" clId="{9592ADDE-0F81-4B46-91F0-37A169231861}" dt="2021-10-29T14:14:56.870" v="1120" actId="2696"/>
        <pc:sldMkLst>
          <pc:docMk/>
          <pc:sldMk cId="1595833973" sldId="873"/>
        </pc:sldMkLst>
      </pc:sldChg>
      <pc:sldChg chg="modSp mod">
        <pc:chgData name="Anthony Flavin" userId="591ebade604ee117" providerId="LiveId" clId="{9592ADDE-0F81-4B46-91F0-37A169231861}" dt="2021-10-29T14:17:49.967" v="1141" actId="14100"/>
        <pc:sldMkLst>
          <pc:docMk/>
          <pc:sldMk cId="784634682" sldId="875"/>
        </pc:sldMkLst>
        <pc:spChg chg="mod">
          <ac:chgData name="Anthony Flavin" userId="591ebade604ee117" providerId="LiveId" clId="{9592ADDE-0F81-4B46-91F0-37A169231861}" dt="2021-10-29T14:17:18.451" v="1135" actId="1076"/>
          <ac:spMkLst>
            <pc:docMk/>
            <pc:sldMk cId="784634682" sldId="875"/>
            <ac:spMk id="11" creationId="{5EFCDE1C-9D49-4626-A1D2-0119E461E2B0}"/>
          </ac:spMkLst>
        </pc:spChg>
        <pc:spChg chg="mod">
          <ac:chgData name="Anthony Flavin" userId="591ebade604ee117" providerId="LiveId" clId="{9592ADDE-0F81-4B46-91F0-37A169231861}" dt="2021-10-29T14:17:49.967" v="1141" actId="14100"/>
          <ac:spMkLst>
            <pc:docMk/>
            <pc:sldMk cId="784634682" sldId="875"/>
            <ac:spMk id="55" creationId="{78B708D6-04F9-46AF-BC7A-E19C5E6840EE}"/>
          </ac:spMkLst>
        </pc:spChg>
        <pc:spChg chg="mod">
          <ac:chgData name="Anthony Flavin" userId="591ebade604ee117" providerId="LiveId" clId="{9592ADDE-0F81-4B46-91F0-37A169231861}" dt="2021-10-29T14:17:47.805" v="1140" actId="14100"/>
          <ac:spMkLst>
            <pc:docMk/>
            <pc:sldMk cId="784634682" sldId="875"/>
            <ac:spMk id="56" creationId="{67CB6B32-D5BE-473A-A72A-D13058624D6A}"/>
          </ac:spMkLst>
        </pc:spChg>
        <pc:spChg chg="mod">
          <ac:chgData name="Anthony Flavin" userId="591ebade604ee117" providerId="LiveId" clId="{9592ADDE-0F81-4B46-91F0-37A169231861}" dt="2021-10-29T14:17:45.295" v="1139" actId="1076"/>
          <ac:spMkLst>
            <pc:docMk/>
            <pc:sldMk cId="784634682" sldId="875"/>
            <ac:spMk id="57" creationId="{BB822A4B-D384-47DC-98B5-323FB3939354}"/>
          </ac:spMkLst>
        </pc:spChg>
      </pc:sldChg>
      <pc:sldChg chg="del">
        <pc:chgData name="Anthony Flavin" userId="591ebade604ee117" providerId="LiveId" clId="{9592ADDE-0F81-4B46-91F0-37A169231861}" dt="2021-10-22T14:21:11.177" v="684" actId="47"/>
        <pc:sldMkLst>
          <pc:docMk/>
          <pc:sldMk cId="1587788195" sldId="876"/>
        </pc:sldMkLst>
      </pc:sldChg>
      <pc:sldChg chg="addSp modSp mod">
        <pc:chgData name="Anthony Flavin" userId="591ebade604ee117" providerId="LiveId" clId="{9592ADDE-0F81-4B46-91F0-37A169231861}" dt="2021-10-29T12:25:26.944" v="752" actId="1076"/>
        <pc:sldMkLst>
          <pc:docMk/>
          <pc:sldMk cId="4095028430" sldId="877"/>
        </pc:sldMkLst>
        <pc:spChg chg="mod">
          <ac:chgData name="Anthony Flavin" userId="591ebade604ee117" providerId="LiveId" clId="{9592ADDE-0F81-4B46-91F0-37A169231861}" dt="2021-10-29T12:25:04.700" v="751" actId="14100"/>
          <ac:spMkLst>
            <pc:docMk/>
            <pc:sldMk cId="4095028430" sldId="877"/>
            <ac:spMk id="3" creationId="{993AE59C-2EB5-474C-9664-3368F113428F}"/>
          </ac:spMkLst>
        </pc:spChg>
        <pc:picChg chg="add mod ord">
          <ac:chgData name="Anthony Flavin" userId="591ebade604ee117" providerId="LiveId" clId="{9592ADDE-0F81-4B46-91F0-37A169231861}" dt="2021-10-29T12:25:26.944" v="752" actId="1076"/>
          <ac:picMkLst>
            <pc:docMk/>
            <pc:sldMk cId="4095028430" sldId="877"/>
            <ac:picMk id="8" creationId="{1D607783-BA9C-49B8-9D54-08F8815D2FEF}"/>
          </ac:picMkLst>
        </pc:picChg>
      </pc:sldChg>
      <pc:sldChg chg="addSp delSp modSp mod ord delAnim modAnim">
        <pc:chgData name="Anthony Flavin" userId="591ebade604ee117" providerId="LiveId" clId="{9592ADDE-0F81-4B46-91F0-37A169231861}" dt="2021-10-22T14:10:27.628" v="313" actId="478"/>
        <pc:sldMkLst>
          <pc:docMk/>
          <pc:sldMk cId="2080213906" sldId="878"/>
        </pc:sldMkLst>
        <pc:spChg chg="mod">
          <ac:chgData name="Anthony Flavin" userId="591ebade604ee117" providerId="LiveId" clId="{9592ADDE-0F81-4B46-91F0-37A169231861}" dt="2021-10-22T13:39:02.954" v="75" actId="20577"/>
          <ac:spMkLst>
            <pc:docMk/>
            <pc:sldMk cId="2080213906" sldId="878"/>
            <ac:spMk id="8" creationId="{539BE49E-54AF-4C5D-A89C-A46FDCEDDE77}"/>
          </ac:spMkLst>
        </pc:spChg>
        <pc:spChg chg="mod">
          <ac:chgData name="Anthony Flavin" userId="591ebade604ee117" providerId="LiveId" clId="{9592ADDE-0F81-4B46-91F0-37A169231861}" dt="2021-10-22T13:40:22.708" v="299" actId="20577"/>
          <ac:spMkLst>
            <pc:docMk/>
            <pc:sldMk cId="2080213906" sldId="878"/>
            <ac:spMk id="9" creationId="{43F2FD61-B0CA-4988-9822-3CDB2651F158}"/>
          </ac:spMkLst>
        </pc:spChg>
        <pc:picChg chg="add del mod">
          <ac:chgData name="Anthony Flavin" userId="591ebade604ee117" providerId="LiveId" clId="{9592ADDE-0F81-4B46-91F0-37A169231861}" dt="2021-10-22T14:10:27.628" v="313" actId="478"/>
          <ac:picMkLst>
            <pc:docMk/>
            <pc:sldMk cId="2080213906" sldId="878"/>
            <ac:picMk id="10" creationId="{E91DA057-6C2C-4ABA-93FA-A53844227482}"/>
          </ac:picMkLst>
        </pc:picChg>
        <pc:picChg chg="add del mod">
          <ac:chgData name="Anthony Flavin" userId="591ebade604ee117" providerId="LiveId" clId="{9592ADDE-0F81-4B46-91F0-37A169231861}" dt="2021-10-22T14:10:26.208" v="312" actId="478"/>
          <ac:picMkLst>
            <pc:docMk/>
            <pc:sldMk cId="2080213906" sldId="878"/>
            <ac:picMk id="11" creationId="{3640A788-7050-42C4-8890-28BD9B5A9F65}"/>
          </ac:picMkLst>
        </pc:picChg>
      </pc:sldChg>
      <pc:sldChg chg="ord">
        <pc:chgData name="Anthony Flavin" userId="591ebade604ee117" providerId="LiveId" clId="{9592ADDE-0F81-4B46-91F0-37A169231861}" dt="2021-10-29T13:41:40.135" v="1111"/>
        <pc:sldMkLst>
          <pc:docMk/>
          <pc:sldMk cId="627312013" sldId="879"/>
        </pc:sldMkLst>
      </pc:sldChg>
      <pc:sldChg chg="ord">
        <pc:chgData name="Anthony Flavin" userId="591ebade604ee117" providerId="LiveId" clId="{9592ADDE-0F81-4B46-91F0-37A169231861}" dt="2021-10-29T13:41:45.317" v="1113"/>
        <pc:sldMkLst>
          <pc:docMk/>
          <pc:sldMk cId="4188581270" sldId="880"/>
        </pc:sldMkLst>
      </pc:sldChg>
      <pc:sldChg chg="modSp mod">
        <pc:chgData name="Anthony Flavin" userId="591ebade604ee117" providerId="LiveId" clId="{9592ADDE-0F81-4B46-91F0-37A169231861}" dt="2021-10-22T13:37:40.253" v="21" actId="14100"/>
        <pc:sldMkLst>
          <pc:docMk/>
          <pc:sldMk cId="4150361051" sldId="881"/>
        </pc:sldMkLst>
        <pc:picChg chg="mod">
          <ac:chgData name="Anthony Flavin" userId="591ebade604ee117" providerId="LiveId" clId="{9592ADDE-0F81-4B46-91F0-37A169231861}" dt="2021-10-22T13:37:40.253" v="21" actId="14100"/>
          <ac:picMkLst>
            <pc:docMk/>
            <pc:sldMk cId="4150361051" sldId="881"/>
            <ac:picMk id="12" creationId="{B61E2DD8-954B-40FE-8884-4F7985DD7272}"/>
          </ac:picMkLst>
        </pc:picChg>
      </pc:sldChg>
      <pc:sldChg chg="addSp delSp modSp mod">
        <pc:chgData name="Anthony Flavin" userId="591ebade604ee117" providerId="LiveId" clId="{9592ADDE-0F81-4B46-91F0-37A169231861}" dt="2021-10-29T13:08:33.128" v="1086" actId="1076"/>
        <pc:sldMkLst>
          <pc:docMk/>
          <pc:sldMk cId="3039507958" sldId="882"/>
        </pc:sldMkLst>
        <pc:spChg chg="add mod">
          <ac:chgData name="Anthony Flavin" userId="591ebade604ee117" providerId="LiveId" clId="{9592ADDE-0F81-4B46-91F0-37A169231861}" dt="2021-10-29T13:04:30.738" v="1072" actId="1076"/>
          <ac:spMkLst>
            <pc:docMk/>
            <pc:sldMk cId="3039507958" sldId="882"/>
            <ac:spMk id="9" creationId="{6650BAAF-75FF-4DE5-9769-1C85375D1D90}"/>
          </ac:spMkLst>
        </pc:spChg>
        <pc:spChg chg="del mod">
          <ac:chgData name="Anthony Flavin" userId="591ebade604ee117" providerId="LiveId" clId="{9592ADDE-0F81-4B46-91F0-37A169231861}" dt="2021-10-29T13:06:15.760" v="1078" actId="478"/>
          <ac:spMkLst>
            <pc:docMk/>
            <pc:sldMk cId="3039507958" sldId="882"/>
            <ac:spMk id="10" creationId="{D67DB911-880A-4EA8-9821-4EFE0F1AF7FC}"/>
          </ac:spMkLst>
        </pc:spChg>
        <pc:spChg chg="add del">
          <ac:chgData name="Anthony Flavin" userId="591ebade604ee117" providerId="LiveId" clId="{9592ADDE-0F81-4B46-91F0-37A169231861}" dt="2021-10-29T13:04:46.107" v="1074" actId="22"/>
          <ac:spMkLst>
            <pc:docMk/>
            <pc:sldMk cId="3039507958" sldId="882"/>
            <ac:spMk id="11" creationId="{599A9B31-3326-43F6-86AE-1E4FB7FCC9E4}"/>
          </ac:spMkLst>
        </pc:spChg>
        <pc:spChg chg="del">
          <ac:chgData name="Anthony Flavin" userId="591ebade604ee117" providerId="LiveId" clId="{9592ADDE-0F81-4B46-91F0-37A169231861}" dt="2021-10-29T13:06:10.854" v="1077" actId="478"/>
          <ac:spMkLst>
            <pc:docMk/>
            <pc:sldMk cId="3039507958" sldId="882"/>
            <ac:spMk id="13" creationId="{19058A16-77F7-4666-9661-9B1621E5B409}"/>
          </ac:spMkLst>
        </pc:spChg>
        <pc:spChg chg="add mod">
          <ac:chgData name="Anthony Flavin" userId="591ebade604ee117" providerId="LiveId" clId="{9592ADDE-0F81-4B46-91F0-37A169231861}" dt="2021-10-29T13:04:55.813" v="1076" actId="1076"/>
          <ac:spMkLst>
            <pc:docMk/>
            <pc:sldMk cId="3039507958" sldId="882"/>
            <ac:spMk id="14" creationId="{0A223418-E3E3-44C9-B309-80DFB22586E6}"/>
          </ac:spMkLst>
        </pc:spChg>
        <pc:spChg chg="add mod">
          <ac:chgData name="Anthony Flavin" userId="591ebade604ee117" providerId="LiveId" clId="{9592ADDE-0F81-4B46-91F0-37A169231861}" dt="2021-10-29T13:07:01.705" v="1082" actId="255"/>
          <ac:spMkLst>
            <pc:docMk/>
            <pc:sldMk cId="3039507958" sldId="882"/>
            <ac:spMk id="15" creationId="{D8E24F8E-2C22-4391-BD41-1AB06AB05240}"/>
          </ac:spMkLst>
        </pc:spChg>
        <pc:spChg chg="add mod">
          <ac:chgData name="Anthony Flavin" userId="591ebade604ee117" providerId="LiveId" clId="{9592ADDE-0F81-4B46-91F0-37A169231861}" dt="2021-10-29T13:07:32.054" v="1084" actId="1076"/>
          <ac:spMkLst>
            <pc:docMk/>
            <pc:sldMk cId="3039507958" sldId="882"/>
            <ac:spMk id="17" creationId="{198E45DF-2C2D-43CB-B898-2DAA238D720A}"/>
          </ac:spMkLst>
        </pc:spChg>
        <pc:spChg chg="add mod">
          <ac:chgData name="Anthony Flavin" userId="591ebade604ee117" providerId="LiveId" clId="{9592ADDE-0F81-4B46-91F0-37A169231861}" dt="2021-10-29T13:08:33.128" v="1086" actId="1076"/>
          <ac:spMkLst>
            <pc:docMk/>
            <pc:sldMk cId="3039507958" sldId="882"/>
            <ac:spMk id="19" creationId="{319F60A4-20EC-4361-93B8-FA4A197357FA}"/>
          </ac:spMkLst>
        </pc:spChg>
      </pc:sldChg>
      <pc:sldChg chg="del">
        <pc:chgData name="Anthony Flavin" userId="591ebade604ee117" providerId="LiveId" clId="{9592ADDE-0F81-4B46-91F0-37A169231861}" dt="2021-10-22T14:21:11.998" v="685" actId="47"/>
        <pc:sldMkLst>
          <pc:docMk/>
          <pc:sldMk cId="1974630767" sldId="883"/>
        </pc:sldMkLst>
      </pc:sldChg>
      <pc:sldChg chg="modSp mod">
        <pc:chgData name="Anthony Flavin" userId="591ebade604ee117" providerId="LiveId" clId="{9592ADDE-0F81-4B46-91F0-37A169231861}" dt="2021-10-29T14:15:19.152" v="1121" actId="255"/>
        <pc:sldMkLst>
          <pc:docMk/>
          <pc:sldMk cId="3338079572" sldId="885"/>
        </pc:sldMkLst>
        <pc:spChg chg="mod">
          <ac:chgData name="Anthony Flavin" userId="591ebade604ee117" providerId="LiveId" clId="{9592ADDE-0F81-4B46-91F0-37A169231861}" dt="2021-10-29T14:15:19.152" v="1121" actId="255"/>
          <ac:spMkLst>
            <pc:docMk/>
            <pc:sldMk cId="3338079572" sldId="885"/>
            <ac:spMk id="3" creationId="{41C1AE67-2281-4252-9973-286599C2B100}"/>
          </ac:spMkLst>
        </pc:spChg>
      </pc:sldChg>
      <pc:sldChg chg="modSp mod">
        <pc:chgData name="Anthony Flavin" userId="591ebade604ee117" providerId="LiveId" clId="{9592ADDE-0F81-4B46-91F0-37A169231861}" dt="2021-10-29T14:54:02.376" v="1163" actId="20577"/>
        <pc:sldMkLst>
          <pc:docMk/>
          <pc:sldMk cId="2830679906" sldId="49388"/>
        </pc:sldMkLst>
        <pc:spChg chg="mod">
          <ac:chgData name="Anthony Flavin" userId="591ebade604ee117" providerId="LiveId" clId="{9592ADDE-0F81-4B46-91F0-37A169231861}" dt="2021-10-29T14:54:02.376" v="1163" actId="20577"/>
          <ac:spMkLst>
            <pc:docMk/>
            <pc:sldMk cId="2830679906" sldId="49388"/>
            <ac:spMk id="3" creationId="{A19FB69A-715D-4283-9676-DEE2C024A407}"/>
          </ac:spMkLst>
        </pc:spChg>
      </pc:sldChg>
      <pc:sldChg chg="add">
        <pc:chgData name="Anthony Flavin" userId="591ebade604ee117" providerId="LiveId" clId="{9592ADDE-0F81-4B46-91F0-37A169231861}" dt="2021-10-22T13:38:17.932" v="22" actId="2890"/>
        <pc:sldMkLst>
          <pc:docMk/>
          <pc:sldMk cId="2152444222" sldId="49389"/>
        </pc:sldMkLst>
      </pc:sldChg>
      <pc:sldChg chg="addSp delSp modSp add mod modTransition delAnim modAnim">
        <pc:chgData name="Anthony Flavin" userId="591ebade604ee117" providerId="LiveId" clId="{9592ADDE-0F81-4B46-91F0-37A169231861}" dt="2021-10-29T15:09:15.554" v="1173" actId="20577"/>
        <pc:sldMkLst>
          <pc:docMk/>
          <pc:sldMk cId="3293743425" sldId="49390"/>
        </pc:sldMkLst>
        <pc:spChg chg="add mod">
          <ac:chgData name="Anthony Flavin" userId="591ebade604ee117" providerId="LiveId" clId="{9592ADDE-0F81-4B46-91F0-37A169231861}" dt="2021-10-29T12:35:07.261" v="884" actId="207"/>
          <ac:spMkLst>
            <pc:docMk/>
            <pc:sldMk cId="3293743425" sldId="49390"/>
            <ac:spMk id="3" creationId="{92C36435-00E0-4B79-8FD9-2C73BCF8F37A}"/>
          </ac:spMkLst>
        </pc:spChg>
        <pc:spChg chg="mod">
          <ac:chgData name="Anthony Flavin" userId="591ebade604ee117" providerId="LiveId" clId="{9592ADDE-0F81-4B46-91F0-37A169231861}" dt="2021-10-29T15:09:15.554" v="1173" actId="20577"/>
          <ac:spMkLst>
            <pc:docMk/>
            <pc:sldMk cId="3293743425" sldId="49390"/>
            <ac:spMk id="9" creationId="{43F2FD61-B0CA-4988-9822-3CDB2651F158}"/>
          </ac:spMkLst>
        </pc:spChg>
        <pc:spChg chg="add mod">
          <ac:chgData name="Anthony Flavin" userId="591ebade604ee117" providerId="LiveId" clId="{9592ADDE-0F81-4B46-91F0-37A169231861}" dt="2021-10-29T12:35:55.794" v="887" actId="6549"/>
          <ac:spMkLst>
            <pc:docMk/>
            <pc:sldMk cId="3293743425" sldId="49390"/>
            <ac:spMk id="11" creationId="{FF68E715-6B55-4C09-B40A-DF5BB7A71E6A}"/>
          </ac:spMkLst>
        </pc:spChg>
        <pc:picChg chg="del">
          <ac:chgData name="Anthony Flavin" userId="591ebade604ee117" providerId="LiveId" clId="{9592ADDE-0F81-4B46-91F0-37A169231861}" dt="2021-10-22T14:10:38.512" v="314" actId="478"/>
          <ac:picMkLst>
            <pc:docMk/>
            <pc:sldMk cId="3293743425" sldId="49390"/>
            <ac:picMk id="7" creationId="{3927F531-22DF-451C-9794-9FC4E4253E45}"/>
          </ac:picMkLst>
        </pc:picChg>
        <pc:picChg chg="del">
          <ac:chgData name="Anthony Flavin" userId="591ebade604ee117" providerId="LiveId" clId="{9592ADDE-0F81-4B46-91F0-37A169231861}" dt="2021-10-22T14:10:45.877" v="315" actId="478"/>
          <ac:picMkLst>
            <pc:docMk/>
            <pc:sldMk cId="3293743425" sldId="49390"/>
            <ac:picMk id="11" creationId="{3640A788-7050-42C4-8890-28BD9B5A9F65}"/>
          </ac:picMkLst>
        </pc:picChg>
      </pc:sldChg>
      <pc:sldChg chg="addSp modSp new del mod">
        <pc:chgData name="Anthony Flavin" userId="591ebade604ee117" providerId="LiveId" clId="{9592ADDE-0F81-4B46-91F0-37A169231861}" dt="2021-10-29T14:14:03.226" v="1119" actId="47"/>
        <pc:sldMkLst>
          <pc:docMk/>
          <pc:sldMk cId="1357729596" sldId="49391"/>
        </pc:sldMkLst>
        <pc:picChg chg="add mod">
          <ac:chgData name="Anthony Flavin" userId="591ebade604ee117" providerId="LiveId" clId="{9592ADDE-0F81-4B46-91F0-37A169231861}" dt="2021-10-29T14:13:37.143" v="1118" actId="1076"/>
          <ac:picMkLst>
            <pc:docMk/>
            <pc:sldMk cId="1357729596" sldId="49391"/>
            <ac:picMk id="4" creationId="{B5D09236-BF39-4713-87C6-BD538A778557}"/>
          </ac:picMkLst>
        </pc:picChg>
      </pc:sldChg>
      <pc:sldChg chg="new del">
        <pc:chgData name="Anthony Flavin" userId="591ebade604ee117" providerId="LiveId" clId="{9592ADDE-0F81-4B46-91F0-37A169231861}" dt="2021-10-22T14:16:39.061" v="538" actId="680"/>
        <pc:sldMkLst>
          <pc:docMk/>
          <pc:sldMk cId="1809538655" sldId="49391"/>
        </pc:sldMkLst>
      </pc:sldChg>
      <pc:sldMasterChg chg="delSldLayout">
        <pc:chgData name="Anthony Flavin" userId="591ebade604ee117" providerId="LiveId" clId="{9592ADDE-0F81-4B46-91F0-37A169231861}" dt="2021-10-22T14:21:11.998" v="685" actId="47"/>
        <pc:sldMasterMkLst>
          <pc:docMk/>
          <pc:sldMasterMk cId="3597654540" sldId="2147483648"/>
        </pc:sldMasterMkLst>
        <pc:sldLayoutChg chg="del">
          <pc:chgData name="Anthony Flavin" userId="591ebade604ee117" providerId="LiveId" clId="{9592ADDE-0F81-4B46-91F0-37A169231861}" dt="2021-10-22T14:21:11.998" v="685" actId="47"/>
          <pc:sldLayoutMkLst>
            <pc:docMk/>
            <pc:sldMasterMk cId="3597654540" sldId="2147483648"/>
            <pc:sldLayoutMk cId="2467308222" sldId="214748367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CW</a:t>
            </a:r>
            <a:r>
              <a:rPr lang="en-GB" baseline="0"/>
              <a:t> + Skywave</a:t>
            </a:r>
            <a:br>
              <a:rPr lang="en-GB" baseline="0"/>
            </a:br>
            <a:r>
              <a:rPr lang="en-GB" baseline="0"/>
              <a:t>(Exagerated)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MSF!$F$23</c:f>
              <c:strCache>
                <c:ptCount val="1"/>
                <c:pt idx="0">
                  <c:v>Plus Skywave</c:v>
                </c:pt>
              </c:strCache>
            </c:strRef>
          </c:tx>
          <c:spPr>
            <a:ln w="19050" cap="rnd">
              <a:solidFill>
                <a:schemeClr val="accent3"/>
              </a:solidFill>
              <a:round/>
            </a:ln>
            <a:effectLst/>
          </c:spPr>
          <c:marker>
            <c:symbol val="none"/>
          </c:marker>
          <c:xVal>
            <c:numRef>
              <c:f>MSF!$B$24:$B$4119</c:f>
              <c:numCache>
                <c:formatCode>General</c:formatCode>
                <c:ptCount val="4096"/>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pt idx="99">
                  <c:v>9.8999999999999808</c:v>
                </c:pt>
                <c:pt idx="100">
                  <c:v>9.9999999999999805</c:v>
                </c:pt>
                <c:pt idx="101">
                  <c:v>10.09999999999998</c:v>
                </c:pt>
                <c:pt idx="102">
                  <c:v>10.19999999999998</c:v>
                </c:pt>
                <c:pt idx="103">
                  <c:v>10.299999999999979</c:v>
                </c:pt>
                <c:pt idx="104">
                  <c:v>10.399999999999979</c:v>
                </c:pt>
                <c:pt idx="105">
                  <c:v>10.499999999999979</c:v>
                </c:pt>
                <c:pt idx="106">
                  <c:v>10.599999999999978</c:v>
                </c:pt>
                <c:pt idx="107">
                  <c:v>10.699999999999978</c:v>
                </c:pt>
                <c:pt idx="108">
                  <c:v>10.799999999999978</c:v>
                </c:pt>
                <c:pt idx="109">
                  <c:v>10.899999999999977</c:v>
                </c:pt>
                <c:pt idx="110">
                  <c:v>10.999999999999977</c:v>
                </c:pt>
                <c:pt idx="111">
                  <c:v>11.099999999999977</c:v>
                </c:pt>
                <c:pt idx="112">
                  <c:v>11.199999999999976</c:v>
                </c:pt>
                <c:pt idx="113">
                  <c:v>11.299999999999976</c:v>
                </c:pt>
                <c:pt idx="114">
                  <c:v>11.399999999999975</c:v>
                </c:pt>
                <c:pt idx="115">
                  <c:v>11.499999999999975</c:v>
                </c:pt>
                <c:pt idx="116">
                  <c:v>11.599999999999975</c:v>
                </c:pt>
                <c:pt idx="117">
                  <c:v>11.699999999999974</c:v>
                </c:pt>
                <c:pt idx="118">
                  <c:v>11.799999999999974</c:v>
                </c:pt>
                <c:pt idx="119">
                  <c:v>11.899999999999974</c:v>
                </c:pt>
                <c:pt idx="120">
                  <c:v>11.999999999999973</c:v>
                </c:pt>
                <c:pt idx="121">
                  <c:v>12.099999999999973</c:v>
                </c:pt>
                <c:pt idx="122">
                  <c:v>12.199999999999973</c:v>
                </c:pt>
                <c:pt idx="123">
                  <c:v>12.299999999999972</c:v>
                </c:pt>
                <c:pt idx="124">
                  <c:v>12.399999999999972</c:v>
                </c:pt>
                <c:pt idx="125">
                  <c:v>12.499999999999972</c:v>
                </c:pt>
                <c:pt idx="126">
                  <c:v>12.599999999999971</c:v>
                </c:pt>
                <c:pt idx="127">
                  <c:v>12.699999999999971</c:v>
                </c:pt>
                <c:pt idx="128">
                  <c:v>12.799999999999971</c:v>
                </c:pt>
                <c:pt idx="129">
                  <c:v>12.89999999999997</c:v>
                </c:pt>
                <c:pt idx="130">
                  <c:v>12.99999999999997</c:v>
                </c:pt>
                <c:pt idx="131">
                  <c:v>13.099999999999969</c:v>
                </c:pt>
                <c:pt idx="132">
                  <c:v>13.199999999999969</c:v>
                </c:pt>
                <c:pt idx="133">
                  <c:v>13.299999999999969</c:v>
                </c:pt>
                <c:pt idx="134">
                  <c:v>13.399999999999968</c:v>
                </c:pt>
                <c:pt idx="135">
                  <c:v>13.499999999999968</c:v>
                </c:pt>
                <c:pt idx="136">
                  <c:v>13.599999999999968</c:v>
                </c:pt>
                <c:pt idx="137">
                  <c:v>13.699999999999967</c:v>
                </c:pt>
                <c:pt idx="138">
                  <c:v>13.799999999999967</c:v>
                </c:pt>
                <c:pt idx="139">
                  <c:v>13.899999999999967</c:v>
                </c:pt>
                <c:pt idx="140">
                  <c:v>13.999999999999966</c:v>
                </c:pt>
                <c:pt idx="141">
                  <c:v>14.099999999999966</c:v>
                </c:pt>
                <c:pt idx="142">
                  <c:v>14.199999999999966</c:v>
                </c:pt>
                <c:pt idx="143">
                  <c:v>14.299999999999965</c:v>
                </c:pt>
                <c:pt idx="144">
                  <c:v>14.399999999999965</c:v>
                </c:pt>
                <c:pt idx="145">
                  <c:v>14.499999999999964</c:v>
                </c:pt>
                <c:pt idx="146">
                  <c:v>14.599999999999964</c:v>
                </c:pt>
                <c:pt idx="147">
                  <c:v>14.699999999999964</c:v>
                </c:pt>
                <c:pt idx="148">
                  <c:v>14.799999999999963</c:v>
                </c:pt>
                <c:pt idx="149">
                  <c:v>14.899999999999963</c:v>
                </c:pt>
                <c:pt idx="150">
                  <c:v>14.999999999999963</c:v>
                </c:pt>
                <c:pt idx="151">
                  <c:v>15.099999999999962</c:v>
                </c:pt>
                <c:pt idx="152">
                  <c:v>15.199999999999962</c:v>
                </c:pt>
                <c:pt idx="153">
                  <c:v>15.299999999999962</c:v>
                </c:pt>
                <c:pt idx="154">
                  <c:v>15.399999999999961</c:v>
                </c:pt>
                <c:pt idx="155">
                  <c:v>15.499999999999961</c:v>
                </c:pt>
                <c:pt idx="156">
                  <c:v>15.599999999999961</c:v>
                </c:pt>
                <c:pt idx="157">
                  <c:v>15.69999999999996</c:v>
                </c:pt>
                <c:pt idx="158">
                  <c:v>15.79999999999996</c:v>
                </c:pt>
                <c:pt idx="159">
                  <c:v>15.899999999999959</c:v>
                </c:pt>
                <c:pt idx="160">
                  <c:v>15.999999999999959</c:v>
                </c:pt>
                <c:pt idx="161">
                  <c:v>16.099999999999959</c:v>
                </c:pt>
                <c:pt idx="162">
                  <c:v>16.19999999999996</c:v>
                </c:pt>
                <c:pt idx="163">
                  <c:v>16.299999999999962</c:v>
                </c:pt>
                <c:pt idx="164">
                  <c:v>16.399999999999963</c:v>
                </c:pt>
                <c:pt idx="165">
                  <c:v>16.499999999999964</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17.699999999999982</c:v>
                </c:pt>
                <c:pt idx="178">
                  <c:v>17.799999999999983</c:v>
                </c:pt>
                <c:pt idx="179">
                  <c:v>17.899999999999984</c:v>
                </c:pt>
                <c:pt idx="180">
                  <c:v>17.999999999999986</c:v>
                </c:pt>
                <c:pt idx="181">
                  <c:v>18.099999999999987</c:v>
                </c:pt>
                <c:pt idx="182">
                  <c:v>18.199999999999989</c:v>
                </c:pt>
                <c:pt idx="183">
                  <c:v>18.29999999999999</c:v>
                </c:pt>
                <c:pt idx="184">
                  <c:v>18.399999999999991</c:v>
                </c:pt>
                <c:pt idx="185">
                  <c:v>18.499999999999993</c:v>
                </c:pt>
                <c:pt idx="186">
                  <c:v>18.599999999999994</c:v>
                </c:pt>
                <c:pt idx="187">
                  <c:v>18.699999999999996</c:v>
                </c:pt>
                <c:pt idx="188">
                  <c:v>18.799999999999997</c:v>
                </c:pt>
                <c:pt idx="189">
                  <c:v>18.899999999999999</c:v>
                </c:pt>
                <c:pt idx="190">
                  <c:v>19</c:v>
                </c:pt>
                <c:pt idx="191">
                  <c:v>19.100000000000001</c:v>
                </c:pt>
                <c:pt idx="192">
                  <c:v>19.200000000000003</c:v>
                </c:pt>
                <c:pt idx="193">
                  <c:v>19.300000000000004</c:v>
                </c:pt>
                <c:pt idx="194">
                  <c:v>19.400000000000006</c:v>
                </c:pt>
                <c:pt idx="195">
                  <c:v>19.500000000000007</c:v>
                </c:pt>
                <c:pt idx="196">
                  <c:v>19.600000000000009</c:v>
                </c:pt>
                <c:pt idx="197">
                  <c:v>19.70000000000001</c:v>
                </c:pt>
                <c:pt idx="198">
                  <c:v>19.800000000000011</c:v>
                </c:pt>
                <c:pt idx="199">
                  <c:v>19.900000000000013</c:v>
                </c:pt>
                <c:pt idx="200">
                  <c:v>20.000000000000014</c:v>
                </c:pt>
                <c:pt idx="201">
                  <c:v>20.100000000000016</c:v>
                </c:pt>
                <c:pt idx="202">
                  <c:v>20.200000000000017</c:v>
                </c:pt>
                <c:pt idx="203">
                  <c:v>20.300000000000018</c:v>
                </c:pt>
                <c:pt idx="204">
                  <c:v>20.40000000000002</c:v>
                </c:pt>
                <c:pt idx="205">
                  <c:v>20.500000000000021</c:v>
                </c:pt>
                <c:pt idx="206">
                  <c:v>20.600000000000023</c:v>
                </c:pt>
                <c:pt idx="207">
                  <c:v>20.700000000000024</c:v>
                </c:pt>
                <c:pt idx="208">
                  <c:v>20.800000000000026</c:v>
                </c:pt>
                <c:pt idx="209">
                  <c:v>20.900000000000027</c:v>
                </c:pt>
                <c:pt idx="210">
                  <c:v>21.000000000000028</c:v>
                </c:pt>
                <c:pt idx="211">
                  <c:v>21.10000000000003</c:v>
                </c:pt>
                <c:pt idx="212">
                  <c:v>21.200000000000031</c:v>
                </c:pt>
                <c:pt idx="213">
                  <c:v>21.300000000000033</c:v>
                </c:pt>
                <c:pt idx="214">
                  <c:v>21.400000000000034</c:v>
                </c:pt>
                <c:pt idx="215">
                  <c:v>21.500000000000036</c:v>
                </c:pt>
                <c:pt idx="216">
                  <c:v>21.600000000000037</c:v>
                </c:pt>
                <c:pt idx="217">
                  <c:v>21.700000000000038</c:v>
                </c:pt>
                <c:pt idx="218">
                  <c:v>21.80000000000004</c:v>
                </c:pt>
                <c:pt idx="219">
                  <c:v>21.900000000000041</c:v>
                </c:pt>
                <c:pt idx="220">
                  <c:v>22.000000000000043</c:v>
                </c:pt>
                <c:pt idx="221">
                  <c:v>22.100000000000044</c:v>
                </c:pt>
                <c:pt idx="222">
                  <c:v>22.200000000000045</c:v>
                </c:pt>
                <c:pt idx="223">
                  <c:v>22.300000000000047</c:v>
                </c:pt>
                <c:pt idx="224">
                  <c:v>22.400000000000048</c:v>
                </c:pt>
                <c:pt idx="225">
                  <c:v>22.50000000000005</c:v>
                </c:pt>
                <c:pt idx="226">
                  <c:v>22.600000000000051</c:v>
                </c:pt>
                <c:pt idx="227">
                  <c:v>22.700000000000053</c:v>
                </c:pt>
                <c:pt idx="228">
                  <c:v>22.800000000000054</c:v>
                </c:pt>
                <c:pt idx="229">
                  <c:v>22.900000000000055</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24.100000000000072</c:v>
                </c:pt>
                <c:pt idx="242">
                  <c:v>24.200000000000074</c:v>
                </c:pt>
                <c:pt idx="243">
                  <c:v>24.300000000000075</c:v>
                </c:pt>
                <c:pt idx="244">
                  <c:v>24.400000000000077</c:v>
                </c:pt>
                <c:pt idx="245">
                  <c:v>24.500000000000078</c:v>
                </c:pt>
                <c:pt idx="246">
                  <c:v>24.60000000000008</c:v>
                </c:pt>
                <c:pt idx="247">
                  <c:v>24.700000000000081</c:v>
                </c:pt>
                <c:pt idx="248">
                  <c:v>24.800000000000082</c:v>
                </c:pt>
                <c:pt idx="249">
                  <c:v>24.900000000000084</c:v>
                </c:pt>
                <c:pt idx="250">
                  <c:v>25.000000000000085</c:v>
                </c:pt>
                <c:pt idx="251">
                  <c:v>25.100000000000087</c:v>
                </c:pt>
                <c:pt idx="252">
                  <c:v>25.200000000000088</c:v>
                </c:pt>
                <c:pt idx="253">
                  <c:v>25.30000000000009</c:v>
                </c:pt>
                <c:pt idx="254">
                  <c:v>25.400000000000091</c:v>
                </c:pt>
                <c:pt idx="255">
                  <c:v>25.500000000000092</c:v>
                </c:pt>
                <c:pt idx="256">
                  <c:v>25.600000000000094</c:v>
                </c:pt>
                <c:pt idx="257">
                  <c:v>25.700000000000095</c:v>
                </c:pt>
                <c:pt idx="258">
                  <c:v>25.800000000000097</c:v>
                </c:pt>
                <c:pt idx="259">
                  <c:v>25.900000000000098</c:v>
                </c:pt>
                <c:pt idx="260">
                  <c:v>26.000000000000099</c:v>
                </c:pt>
                <c:pt idx="261">
                  <c:v>26.100000000000101</c:v>
                </c:pt>
                <c:pt idx="262">
                  <c:v>26.200000000000102</c:v>
                </c:pt>
                <c:pt idx="263">
                  <c:v>26.300000000000104</c:v>
                </c:pt>
                <c:pt idx="264">
                  <c:v>26.400000000000105</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27.600000000000122</c:v>
                </c:pt>
                <c:pt idx="277">
                  <c:v>27.700000000000124</c:v>
                </c:pt>
                <c:pt idx="278">
                  <c:v>27.800000000000125</c:v>
                </c:pt>
                <c:pt idx="279">
                  <c:v>27.900000000000126</c:v>
                </c:pt>
                <c:pt idx="280">
                  <c:v>28.000000000000128</c:v>
                </c:pt>
                <c:pt idx="281">
                  <c:v>28.100000000000129</c:v>
                </c:pt>
                <c:pt idx="282">
                  <c:v>28.200000000000131</c:v>
                </c:pt>
                <c:pt idx="283">
                  <c:v>28.300000000000132</c:v>
                </c:pt>
                <c:pt idx="284">
                  <c:v>28.400000000000134</c:v>
                </c:pt>
                <c:pt idx="285">
                  <c:v>28.500000000000135</c:v>
                </c:pt>
                <c:pt idx="286">
                  <c:v>28.600000000000136</c:v>
                </c:pt>
                <c:pt idx="287">
                  <c:v>28.700000000000138</c:v>
                </c:pt>
                <c:pt idx="288">
                  <c:v>28.800000000000139</c:v>
                </c:pt>
                <c:pt idx="289">
                  <c:v>28.900000000000141</c:v>
                </c:pt>
                <c:pt idx="290">
                  <c:v>29.000000000000142</c:v>
                </c:pt>
                <c:pt idx="291">
                  <c:v>29.100000000000144</c:v>
                </c:pt>
                <c:pt idx="292">
                  <c:v>29.200000000000145</c:v>
                </c:pt>
                <c:pt idx="293">
                  <c:v>29.300000000000146</c:v>
                </c:pt>
                <c:pt idx="294">
                  <c:v>29.400000000000148</c:v>
                </c:pt>
                <c:pt idx="295">
                  <c:v>29.500000000000149</c:v>
                </c:pt>
                <c:pt idx="296">
                  <c:v>29.600000000000151</c:v>
                </c:pt>
                <c:pt idx="297">
                  <c:v>29.700000000000152</c:v>
                </c:pt>
                <c:pt idx="298">
                  <c:v>29.800000000000153</c:v>
                </c:pt>
                <c:pt idx="299">
                  <c:v>29.900000000000155</c:v>
                </c:pt>
                <c:pt idx="300">
                  <c:v>30.000000000000156</c:v>
                </c:pt>
                <c:pt idx="301">
                  <c:v>30.100000000000158</c:v>
                </c:pt>
                <c:pt idx="302">
                  <c:v>30.200000000000159</c:v>
                </c:pt>
                <c:pt idx="303">
                  <c:v>30.300000000000161</c:v>
                </c:pt>
                <c:pt idx="304">
                  <c:v>30.400000000000162</c:v>
                </c:pt>
                <c:pt idx="305">
                  <c:v>30.500000000000163</c:v>
                </c:pt>
                <c:pt idx="306">
                  <c:v>30.600000000000165</c:v>
                </c:pt>
                <c:pt idx="307">
                  <c:v>30.700000000000166</c:v>
                </c:pt>
                <c:pt idx="308">
                  <c:v>30.800000000000168</c:v>
                </c:pt>
                <c:pt idx="309">
                  <c:v>30.900000000000169</c:v>
                </c:pt>
                <c:pt idx="310">
                  <c:v>31.000000000000171</c:v>
                </c:pt>
                <c:pt idx="311">
                  <c:v>31.100000000000172</c:v>
                </c:pt>
                <c:pt idx="312">
                  <c:v>31.200000000000173</c:v>
                </c:pt>
                <c:pt idx="313">
                  <c:v>31.300000000000175</c:v>
                </c:pt>
                <c:pt idx="314">
                  <c:v>31.400000000000176</c:v>
                </c:pt>
                <c:pt idx="315">
                  <c:v>31.500000000000178</c:v>
                </c:pt>
                <c:pt idx="316">
                  <c:v>31.600000000000179</c:v>
                </c:pt>
                <c:pt idx="317">
                  <c:v>31.70000000000018</c:v>
                </c:pt>
                <c:pt idx="318">
                  <c:v>31.800000000000182</c:v>
                </c:pt>
                <c:pt idx="319">
                  <c:v>31.900000000000183</c:v>
                </c:pt>
                <c:pt idx="320">
                  <c:v>32.000000000000185</c:v>
                </c:pt>
                <c:pt idx="321">
                  <c:v>32.100000000000186</c:v>
                </c:pt>
                <c:pt idx="322">
                  <c:v>32.200000000000188</c:v>
                </c:pt>
                <c:pt idx="323">
                  <c:v>32.300000000000189</c:v>
                </c:pt>
                <c:pt idx="324">
                  <c:v>32.40000000000019</c:v>
                </c:pt>
                <c:pt idx="325">
                  <c:v>32.500000000000192</c:v>
                </c:pt>
                <c:pt idx="326">
                  <c:v>32.600000000000193</c:v>
                </c:pt>
                <c:pt idx="327">
                  <c:v>32.700000000000195</c:v>
                </c:pt>
                <c:pt idx="328">
                  <c:v>32.800000000000196</c:v>
                </c:pt>
                <c:pt idx="329">
                  <c:v>32.900000000000198</c:v>
                </c:pt>
                <c:pt idx="330">
                  <c:v>33.000000000000199</c:v>
                </c:pt>
                <c:pt idx="331">
                  <c:v>33.1000000000002</c:v>
                </c:pt>
                <c:pt idx="332">
                  <c:v>33.200000000000202</c:v>
                </c:pt>
                <c:pt idx="333">
                  <c:v>33.300000000000203</c:v>
                </c:pt>
                <c:pt idx="334">
                  <c:v>33.400000000000205</c:v>
                </c:pt>
                <c:pt idx="335">
                  <c:v>33.500000000000206</c:v>
                </c:pt>
                <c:pt idx="336">
                  <c:v>33.600000000000207</c:v>
                </c:pt>
                <c:pt idx="337">
                  <c:v>33.700000000000209</c:v>
                </c:pt>
                <c:pt idx="338">
                  <c:v>33.80000000000021</c:v>
                </c:pt>
                <c:pt idx="339">
                  <c:v>33.900000000000212</c:v>
                </c:pt>
                <c:pt idx="340">
                  <c:v>34.000000000000213</c:v>
                </c:pt>
                <c:pt idx="341">
                  <c:v>34.100000000000215</c:v>
                </c:pt>
                <c:pt idx="342">
                  <c:v>34.200000000000216</c:v>
                </c:pt>
                <c:pt idx="343">
                  <c:v>34.300000000000217</c:v>
                </c:pt>
                <c:pt idx="344">
                  <c:v>34.400000000000219</c:v>
                </c:pt>
                <c:pt idx="345">
                  <c:v>34.50000000000022</c:v>
                </c:pt>
                <c:pt idx="346">
                  <c:v>34.600000000000222</c:v>
                </c:pt>
                <c:pt idx="347">
                  <c:v>34.700000000000223</c:v>
                </c:pt>
                <c:pt idx="348">
                  <c:v>34.800000000000225</c:v>
                </c:pt>
                <c:pt idx="349">
                  <c:v>34.900000000000226</c:v>
                </c:pt>
                <c:pt idx="350">
                  <c:v>35.000000000000227</c:v>
                </c:pt>
                <c:pt idx="351">
                  <c:v>35.100000000000229</c:v>
                </c:pt>
                <c:pt idx="352">
                  <c:v>35.20000000000023</c:v>
                </c:pt>
                <c:pt idx="353">
                  <c:v>35.300000000000232</c:v>
                </c:pt>
                <c:pt idx="354">
                  <c:v>35.400000000000233</c:v>
                </c:pt>
                <c:pt idx="355">
                  <c:v>35.500000000000234</c:v>
                </c:pt>
                <c:pt idx="356">
                  <c:v>35.600000000000236</c:v>
                </c:pt>
                <c:pt idx="357">
                  <c:v>35.700000000000237</c:v>
                </c:pt>
                <c:pt idx="358">
                  <c:v>35.800000000000239</c:v>
                </c:pt>
                <c:pt idx="359">
                  <c:v>35.90000000000024</c:v>
                </c:pt>
                <c:pt idx="360">
                  <c:v>36.000000000000242</c:v>
                </c:pt>
                <c:pt idx="361">
                  <c:v>36.100000000000243</c:v>
                </c:pt>
                <c:pt idx="362">
                  <c:v>36.200000000000244</c:v>
                </c:pt>
                <c:pt idx="363">
                  <c:v>36.300000000000246</c:v>
                </c:pt>
                <c:pt idx="364">
                  <c:v>36.400000000000247</c:v>
                </c:pt>
                <c:pt idx="365">
                  <c:v>36.500000000000249</c:v>
                </c:pt>
                <c:pt idx="366">
                  <c:v>36.60000000000025</c:v>
                </c:pt>
                <c:pt idx="367">
                  <c:v>36.700000000000252</c:v>
                </c:pt>
                <c:pt idx="368">
                  <c:v>36.800000000000253</c:v>
                </c:pt>
                <c:pt idx="369">
                  <c:v>36.900000000000254</c:v>
                </c:pt>
                <c:pt idx="370">
                  <c:v>37.000000000000256</c:v>
                </c:pt>
                <c:pt idx="371">
                  <c:v>37.100000000000257</c:v>
                </c:pt>
                <c:pt idx="372">
                  <c:v>37.200000000000259</c:v>
                </c:pt>
                <c:pt idx="373">
                  <c:v>37.30000000000026</c:v>
                </c:pt>
                <c:pt idx="374">
                  <c:v>37.400000000000261</c:v>
                </c:pt>
                <c:pt idx="375">
                  <c:v>37.500000000000263</c:v>
                </c:pt>
                <c:pt idx="376">
                  <c:v>37.600000000000264</c:v>
                </c:pt>
                <c:pt idx="377">
                  <c:v>37.700000000000266</c:v>
                </c:pt>
                <c:pt idx="378">
                  <c:v>37.800000000000267</c:v>
                </c:pt>
                <c:pt idx="379">
                  <c:v>37.900000000000269</c:v>
                </c:pt>
                <c:pt idx="380">
                  <c:v>38.00000000000027</c:v>
                </c:pt>
                <c:pt idx="381">
                  <c:v>38.100000000000271</c:v>
                </c:pt>
                <c:pt idx="382">
                  <c:v>38.200000000000273</c:v>
                </c:pt>
                <c:pt idx="383">
                  <c:v>38.300000000000274</c:v>
                </c:pt>
                <c:pt idx="384">
                  <c:v>38.400000000000276</c:v>
                </c:pt>
                <c:pt idx="385">
                  <c:v>38.500000000000277</c:v>
                </c:pt>
                <c:pt idx="386">
                  <c:v>38.600000000000279</c:v>
                </c:pt>
                <c:pt idx="387">
                  <c:v>38.70000000000028</c:v>
                </c:pt>
                <c:pt idx="388">
                  <c:v>38.800000000000281</c:v>
                </c:pt>
                <c:pt idx="389">
                  <c:v>38.900000000000283</c:v>
                </c:pt>
                <c:pt idx="390">
                  <c:v>39.000000000000284</c:v>
                </c:pt>
                <c:pt idx="391">
                  <c:v>39.100000000000286</c:v>
                </c:pt>
                <c:pt idx="392">
                  <c:v>39.200000000000287</c:v>
                </c:pt>
                <c:pt idx="393">
                  <c:v>39.300000000000288</c:v>
                </c:pt>
                <c:pt idx="394">
                  <c:v>39.40000000000029</c:v>
                </c:pt>
                <c:pt idx="395">
                  <c:v>39.500000000000291</c:v>
                </c:pt>
                <c:pt idx="396">
                  <c:v>39.600000000000293</c:v>
                </c:pt>
                <c:pt idx="397">
                  <c:v>39.700000000000294</c:v>
                </c:pt>
                <c:pt idx="398">
                  <c:v>39.800000000000296</c:v>
                </c:pt>
                <c:pt idx="399">
                  <c:v>39.900000000000297</c:v>
                </c:pt>
                <c:pt idx="400">
                  <c:v>40.000000000000298</c:v>
                </c:pt>
                <c:pt idx="401">
                  <c:v>40.1000000000003</c:v>
                </c:pt>
                <c:pt idx="402">
                  <c:v>40.200000000000301</c:v>
                </c:pt>
                <c:pt idx="403">
                  <c:v>40.300000000000303</c:v>
                </c:pt>
                <c:pt idx="404">
                  <c:v>40.400000000000304</c:v>
                </c:pt>
                <c:pt idx="405">
                  <c:v>40.500000000000306</c:v>
                </c:pt>
                <c:pt idx="406">
                  <c:v>40.600000000000307</c:v>
                </c:pt>
                <c:pt idx="407">
                  <c:v>40.700000000000308</c:v>
                </c:pt>
                <c:pt idx="408">
                  <c:v>40.80000000000031</c:v>
                </c:pt>
                <c:pt idx="409">
                  <c:v>40.900000000000311</c:v>
                </c:pt>
                <c:pt idx="410">
                  <c:v>41.000000000000313</c:v>
                </c:pt>
                <c:pt idx="411">
                  <c:v>41.100000000000314</c:v>
                </c:pt>
                <c:pt idx="412">
                  <c:v>41.200000000000315</c:v>
                </c:pt>
                <c:pt idx="413">
                  <c:v>41.300000000000317</c:v>
                </c:pt>
                <c:pt idx="414">
                  <c:v>41.400000000000318</c:v>
                </c:pt>
                <c:pt idx="415">
                  <c:v>41.50000000000032</c:v>
                </c:pt>
                <c:pt idx="416">
                  <c:v>41.600000000000321</c:v>
                </c:pt>
                <c:pt idx="417">
                  <c:v>41.700000000000323</c:v>
                </c:pt>
                <c:pt idx="418">
                  <c:v>41.800000000000324</c:v>
                </c:pt>
                <c:pt idx="419">
                  <c:v>41.900000000000325</c:v>
                </c:pt>
                <c:pt idx="420">
                  <c:v>42.000000000000327</c:v>
                </c:pt>
                <c:pt idx="421">
                  <c:v>42.100000000000328</c:v>
                </c:pt>
                <c:pt idx="422">
                  <c:v>42.20000000000033</c:v>
                </c:pt>
                <c:pt idx="423">
                  <c:v>42.300000000000331</c:v>
                </c:pt>
                <c:pt idx="424">
                  <c:v>42.400000000000333</c:v>
                </c:pt>
                <c:pt idx="425">
                  <c:v>42.500000000000334</c:v>
                </c:pt>
                <c:pt idx="426">
                  <c:v>42.600000000000335</c:v>
                </c:pt>
                <c:pt idx="427">
                  <c:v>42.700000000000337</c:v>
                </c:pt>
                <c:pt idx="428">
                  <c:v>42.800000000000338</c:v>
                </c:pt>
                <c:pt idx="429">
                  <c:v>42.90000000000034</c:v>
                </c:pt>
                <c:pt idx="430">
                  <c:v>43.000000000000341</c:v>
                </c:pt>
                <c:pt idx="431">
                  <c:v>43.100000000000342</c:v>
                </c:pt>
                <c:pt idx="432">
                  <c:v>43.200000000000344</c:v>
                </c:pt>
                <c:pt idx="433">
                  <c:v>43.300000000000345</c:v>
                </c:pt>
                <c:pt idx="434">
                  <c:v>43.400000000000347</c:v>
                </c:pt>
                <c:pt idx="435">
                  <c:v>43.500000000000348</c:v>
                </c:pt>
                <c:pt idx="436">
                  <c:v>43.60000000000035</c:v>
                </c:pt>
                <c:pt idx="437">
                  <c:v>43.700000000000351</c:v>
                </c:pt>
                <c:pt idx="438">
                  <c:v>43.800000000000352</c:v>
                </c:pt>
                <c:pt idx="439">
                  <c:v>43.900000000000354</c:v>
                </c:pt>
                <c:pt idx="440">
                  <c:v>44.000000000000355</c:v>
                </c:pt>
                <c:pt idx="441">
                  <c:v>44.100000000000357</c:v>
                </c:pt>
                <c:pt idx="442">
                  <c:v>44.200000000000358</c:v>
                </c:pt>
                <c:pt idx="443">
                  <c:v>44.30000000000036</c:v>
                </c:pt>
                <c:pt idx="444">
                  <c:v>44.400000000000361</c:v>
                </c:pt>
                <c:pt idx="445">
                  <c:v>44.500000000000362</c:v>
                </c:pt>
                <c:pt idx="446">
                  <c:v>44.600000000000364</c:v>
                </c:pt>
                <c:pt idx="447">
                  <c:v>44.700000000000365</c:v>
                </c:pt>
                <c:pt idx="448">
                  <c:v>44.800000000000367</c:v>
                </c:pt>
                <c:pt idx="449">
                  <c:v>44.900000000000368</c:v>
                </c:pt>
                <c:pt idx="450">
                  <c:v>45.000000000000369</c:v>
                </c:pt>
                <c:pt idx="451">
                  <c:v>45.100000000000371</c:v>
                </c:pt>
                <c:pt idx="452">
                  <c:v>45.200000000000372</c:v>
                </c:pt>
                <c:pt idx="453">
                  <c:v>45.300000000000374</c:v>
                </c:pt>
                <c:pt idx="454">
                  <c:v>45.400000000000375</c:v>
                </c:pt>
                <c:pt idx="455">
                  <c:v>45.500000000000377</c:v>
                </c:pt>
                <c:pt idx="456">
                  <c:v>45.600000000000378</c:v>
                </c:pt>
                <c:pt idx="457">
                  <c:v>45.700000000000379</c:v>
                </c:pt>
                <c:pt idx="458">
                  <c:v>45.800000000000381</c:v>
                </c:pt>
                <c:pt idx="459">
                  <c:v>45.900000000000382</c:v>
                </c:pt>
                <c:pt idx="460">
                  <c:v>46.000000000000384</c:v>
                </c:pt>
                <c:pt idx="461">
                  <c:v>46.100000000000385</c:v>
                </c:pt>
                <c:pt idx="462">
                  <c:v>46.200000000000387</c:v>
                </c:pt>
                <c:pt idx="463">
                  <c:v>46.300000000000388</c:v>
                </c:pt>
                <c:pt idx="464">
                  <c:v>46.400000000000389</c:v>
                </c:pt>
                <c:pt idx="465">
                  <c:v>46.500000000000391</c:v>
                </c:pt>
                <c:pt idx="466">
                  <c:v>46.600000000000392</c:v>
                </c:pt>
                <c:pt idx="467">
                  <c:v>46.700000000000394</c:v>
                </c:pt>
                <c:pt idx="468">
                  <c:v>46.800000000000395</c:v>
                </c:pt>
                <c:pt idx="469">
                  <c:v>46.900000000000396</c:v>
                </c:pt>
                <c:pt idx="470">
                  <c:v>47.000000000000398</c:v>
                </c:pt>
                <c:pt idx="471">
                  <c:v>47.100000000000399</c:v>
                </c:pt>
                <c:pt idx="472">
                  <c:v>47.200000000000401</c:v>
                </c:pt>
                <c:pt idx="473">
                  <c:v>47.300000000000402</c:v>
                </c:pt>
                <c:pt idx="474">
                  <c:v>47.400000000000404</c:v>
                </c:pt>
                <c:pt idx="475">
                  <c:v>47.500000000000405</c:v>
                </c:pt>
                <c:pt idx="476">
                  <c:v>47.600000000000406</c:v>
                </c:pt>
                <c:pt idx="477">
                  <c:v>47.700000000000408</c:v>
                </c:pt>
                <c:pt idx="478">
                  <c:v>47.800000000000409</c:v>
                </c:pt>
                <c:pt idx="479">
                  <c:v>47.900000000000411</c:v>
                </c:pt>
                <c:pt idx="480">
                  <c:v>48.000000000000412</c:v>
                </c:pt>
                <c:pt idx="481">
                  <c:v>48.100000000000414</c:v>
                </c:pt>
                <c:pt idx="482">
                  <c:v>48.200000000000415</c:v>
                </c:pt>
                <c:pt idx="483">
                  <c:v>48.300000000000416</c:v>
                </c:pt>
                <c:pt idx="484">
                  <c:v>48.400000000000418</c:v>
                </c:pt>
                <c:pt idx="485">
                  <c:v>48.500000000000419</c:v>
                </c:pt>
                <c:pt idx="486">
                  <c:v>48.600000000000421</c:v>
                </c:pt>
                <c:pt idx="487">
                  <c:v>48.700000000000422</c:v>
                </c:pt>
                <c:pt idx="488">
                  <c:v>48.800000000000423</c:v>
                </c:pt>
                <c:pt idx="489">
                  <c:v>48.900000000000425</c:v>
                </c:pt>
                <c:pt idx="490">
                  <c:v>49.000000000000426</c:v>
                </c:pt>
                <c:pt idx="491">
                  <c:v>49.100000000000428</c:v>
                </c:pt>
                <c:pt idx="492">
                  <c:v>49.200000000000429</c:v>
                </c:pt>
                <c:pt idx="493">
                  <c:v>49.300000000000431</c:v>
                </c:pt>
                <c:pt idx="494">
                  <c:v>49.400000000000432</c:v>
                </c:pt>
                <c:pt idx="495">
                  <c:v>49.500000000000433</c:v>
                </c:pt>
                <c:pt idx="496">
                  <c:v>49.600000000000435</c:v>
                </c:pt>
                <c:pt idx="497">
                  <c:v>49.700000000000436</c:v>
                </c:pt>
                <c:pt idx="498">
                  <c:v>49.800000000000438</c:v>
                </c:pt>
                <c:pt idx="499">
                  <c:v>49.900000000000439</c:v>
                </c:pt>
                <c:pt idx="500">
                  <c:v>50.000000000000441</c:v>
                </c:pt>
                <c:pt idx="501">
                  <c:v>50.100000000000442</c:v>
                </c:pt>
                <c:pt idx="502">
                  <c:v>50.200000000000443</c:v>
                </c:pt>
                <c:pt idx="503">
                  <c:v>50.300000000000445</c:v>
                </c:pt>
                <c:pt idx="504">
                  <c:v>50.400000000000446</c:v>
                </c:pt>
                <c:pt idx="505">
                  <c:v>50.500000000000448</c:v>
                </c:pt>
                <c:pt idx="506">
                  <c:v>50.600000000000449</c:v>
                </c:pt>
                <c:pt idx="507">
                  <c:v>50.70000000000045</c:v>
                </c:pt>
                <c:pt idx="508">
                  <c:v>50.800000000000452</c:v>
                </c:pt>
                <c:pt idx="509">
                  <c:v>50.900000000000453</c:v>
                </c:pt>
                <c:pt idx="510">
                  <c:v>51.000000000000455</c:v>
                </c:pt>
                <c:pt idx="511">
                  <c:v>51.100000000000456</c:v>
                </c:pt>
                <c:pt idx="512">
                  <c:v>51.200000000000458</c:v>
                </c:pt>
                <c:pt idx="513">
                  <c:v>51.300000000000459</c:v>
                </c:pt>
                <c:pt idx="514">
                  <c:v>51.40000000000046</c:v>
                </c:pt>
                <c:pt idx="515">
                  <c:v>51.500000000000462</c:v>
                </c:pt>
                <c:pt idx="516">
                  <c:v>51.600000000000463</c:v>
                </c:pt>
                <c:pt idx="517">
                  <c:v>51.700000000000465</c:v>
                </c:pt>
                <c:pt idx="518">
                  <c:v>51.800000000000466</c:v>
                </c:pt>
                <c:pt idx="519">
                  <c:v>51.900000000000468</c:v>
                </c:pt>
                <c:pt idx="520">
                  <c:v>52.000000000000469</c:v>
                </c:pt>
                <c:pt idx="521">
                  <c:v>52.10000000000047</c:v>
                </c:pt>
                <c:pt idx="522">
                  <c:v>52.200000000000472</c:v>
                </c:pt>
                <c:pt idx="523">
                  <c:v>52.300000000000473</c:v>
                </c:pt>
                <c:pt idx="524">
                  <c:v>52.400000000000475</c:v>
                </c:pt>
                <c:pt idx="525">
                  <c:v>52.500000000000476</c:v>
                </c:pt>
                <c:pt idx="526">
                  <c:v>52.600000000000477</c:v>
                </c:pt>
                <c:pt idx="527">
                  <c:v>52.700000000000479</c:v>
                </c:pt>
                <c:pt idx="528">
                  <c:v>52.80000000000048</c:v>
                </c:pt>
                <c:pt idx="529">
                  <c:v>52.900000000000482</c:v>
                </c:pt>
                <c:pt idx="530">
                  <c:v>53.000000000000483</c:v>
                </c:pt>
                <c:pt idx="531">
                  <c:v>53.100000000000485</c:v>
                </c:pt>
                <c:pt idx="532">
                  <c:v>53.200000000000486</c:v>
                </c:pt>
                <c:pt idx="533">
                  <c:v>53.300000000000487</c:v>
                </c:pt>
                <c:pt idx="534">
                  <c:v>53.400000000000489</c:v>
                </c:pt>
                <c:pt idx="535">
                  <c:v>53.50000000000049</c:v>
                </c:pt>
                <c:pt idx="536">
                  <c:v>53.600000000000492</c:v>
                </c:pt>
                <c:pt idx="537">
                  <c:v>53.700000000000493</c:v>
                </c:pt>
                <c:pt idx="538">
                  <c:v>53.800000000000495</c:v>
                </c:pt>
                <c:pt idx="539">
                  <c:v>53.900000000000496</c:v>
                </c:pt>
                <c:pt idx="540">
                  <c:v>54.000000000000497</c:v>
                </c:pt>
                <c:pt idx="541">
                  <c:v>54.100000000000499</c:v>
                </c:pt>
                <c:pt idx="542">
                  <c:v>54.2000000000005</c:v>
                </c:pt>
                <c:pt idx="543">
                  <c:v>54.300000000000502</c:v>
                </c:pt>
                <c:pt idx="544">
                  <c:v>54.400000000000503</c:v>
                </c:pt>
                <c:pt idx="545">
                  <c:v>54.500000000000504</c:v>
                </c:pt>
                <c:pt idx="546">
                  <c:v>54.600000000000506</c:v>
                </c:pt>
                <c:pt idx="547">
                  <c:v>54.700000000000507</c:v>
                </c:pt>
                <c:pt idx="548">
                  <c:v>54.800000000000509</c:v>
                </c:pt>
                <c:pt idx="549">
                  <c:v>54.90000000000051</c:v>
                </c:pt>
                <c:pt idx="550">
                  <c:v>55.000000000000512</c:v>
                </c:pt>
                <c:pt idx="551">
                  <c:v>55.100000000000513</c:v>
                </c:pt>
                <c:pt idx="552">
                  <c:v>55.200000000000514</c:v>
                </c:pt>
                <c:pt idx="553">
                  <c:v>55.300000000000516</c:v>
                </c:pt>
                <c:pt idx="554">
                  <c:v>55.400000000000517</c:v>
                </c:pt>
                <c:pt idx="555">
                  <c:v>55.500000000000519</c:v>
                </c:pt>
                <c:pt idx="556">
                  <c:v>55.60000000000052</c:v>
                </c:pt>
                <c:pt idx="557">
                  <c:v>55.700000000000522</c:v>
                </c:pt>
                <c:pt idx="558">
                  <c:v>55.800000000000523</c:v>
                </c:pt>
                <c:pt idx="559">
                  <c:v>55.900000000000524</c:v>
                </c:pt>
                <c:pt idx="560">
                  <c:v>56.000000000000526</c:v>
                </c:pt>
                <c:pt idx="561">
                  <c:v>56.100000000000527</c:v>
                </c:pt>
                <c:pt idx="562">
                  <c:v>56.200000000000529</c:v>
                </c:pt>
                <c:pt idx="563">
                  <c:v>56.30000000000053</c:v>
                </c:pt>
                <c:pt idx="564">
                  <c:v>56.400000000000531</c:v>
                </c:pt>
                <c:pt idx="565">
                  <c:v>56.500000000000533</c:v>
                </c:pt>
                <c:pt idx="566">
                  <c:v>56.600000000000534</c:v>
                </c:pt>
                <c:pt idx="567">
                  <c:v>56.700000000000536</c:v>
                </c:pt>
                <c:pt idx="568">
                  <c:v>56.800000000000537</c:v>
                </c:pt>
                <c:pt idx="569">
                  <c:v>56.900000000000539</c:v>
                </c:pt>
                <c:pt idx="570">
                  <c:v>57.00000000000054</c:v>
                </c:pt>
                <c:pt idx="571">
                  <c:v>57.100000000000541</c:v>
                </c:pt>
                <c:pt idx="572">
                  <c:v>57.200000000000543</c:v>
                </c:pt>
                <c:pt idx="573">
                  <c:v>57.300000000000544</c:v>
                </c:pt>
                <c:pt idx="574">
                  <c:v>57.400000000000546</c:v>
                </c:pt>
                <c:pt idx="575">
                  <c:v>57.500000000000547</c:v>
                </c:pt>
                <c:pt idx="576">
                  <c:v>57.600000000000549</c:v>
                </c:pt>
                <c:pt idx="577">
                  <c:v>57.70000000000055</c:v>
                </c:pt>
                <c:pt idx="578">
                  <c:v>57.800000000000551</c:v>
                </c:pt>
                <c:pt idx="579">
                  <c:v>57.900000000000553</c:v>
                </c:pt>
                <c:pt idx="580">
                  <c:v>58.000000000000554</c:v>
                </c:pt>
                <c:pt idx="581">
                  <c:v>58.100000000000556</c:v>
                </c:pt>
                <c:pt idx="582">
                  <c:v>58.200000000000557</c:v>
                </c:pt>
                <c:pt idx="583">
                  <c:v>58.300000000000558</c:v>
                </c:pt>
                <c:pt idx="584">
                  <c:v>58.40000000000056</c:v>
                </c:pt>
                <c:pt idx="585">
                  <c:v>58.500000000000561</c:v>
                </c:pt>
                <c:pt idx="586">
                  <c:v>58.600000000000563</c:v>
                </c:pt>
                <c:pt idx="587">
                  <c:v>58.700000000000564</c:v>
                </c:pt>
                <c:pt idx="588">
                  <c:v>58.800000000000566</c:v>
                </c:pt>
                <c:pt idx="589">
                  <c:v>58.900000000000567</c:v>
                </c:pt>
                <c:pt idx="590">
                  <c:v>59.000000000000568</c:v>
                </c:pt>
                <c:pt idx="591">
                  <c:v>59.10000000000057</c:v>
                </c:pt>
                <c:pt idx="592">
                  <c:v>59.200000000000571</c:v>
                </c:pt>
                <c:pt idx="593">
                  <c:v>59.300000000000573</c:v>
                </c:pt>
                <c:pt idx="594">
                  <c:v>59.400000000000574</c:v>
                </c:pt>
                <c:pt idx="595">
                  <c:v>59.500000000000576</c:v>
                </c:pt>
                <c:pt idx="596">
                  <c:v>59.600000000000577</c:v>
                </c:pt>
                <c:pt idx="597">
                  <c:v>59.700000000000578</c:v>
                </c:pt>
                <c:pt idx="598">
                  <c:v>59.80000000000058</c:v>
                </c:pt>
                <c:pt idx="599">
                  <c:v>59.900000000000581</c:v>
                </c:pt>
                <c:pt idx="600">
                  <c:v>60.000000000000583</c:v>
                </c:pt>
                <c:pt idx="601">
                  <c:v>60.100000000000584</c:v>
                </c:pt>
                <c:pt idx="602">
                  <c:v>60.200000000000585</c:v>
                </c:pt>
                <c:pt idx="603">
                  <c:v>60.300000000000587</c:v>
                </c:pt>
                <c:pt idx="604">
                  <c:v>60.400000000000588</c:v>
                </c:pt>
                <c:pt idx="605">
                  <c:v>60.50000000000059</c:v>
                </c:pt>
                <c:pt idx="606">
                  <c:v>60.600000000000591</c:v>
                </c:pt>
                <c:pt idx="607">
                  <c:v>60.700000000000593</c:v>
                </c:pt>
                <c:pt idx="608">
                  <c:v>60.800000000000594</c:v>
                </c:pt>
                <c:pt idx="609">
                  <c:v>60.900000000000595</c:v>
                </c:pt>
                <c:pt idx="610">
                  <c:v>61.000000000000597</c:v>
                </c:pt>
                <c:pt idx="611">
                  <c:v>61.100000000000598</c:v>
                </c:pt>
                <c:pt idx="612">
                  <c:v>61.2000000000006</c:v>
                </c:pt>
                <c:pt idx="613">
                  <c:v>61.300000000000601</c:v>
                </c:pt>
                <c:pt idx="614">
                  <c:v>61.400000000000603</c:v>
                </c:pt>
                <c:pt idx="615">
                  <c:v>61.500000000000604</c:v>
                </c:pt>
                <c:pt idx="616">
                  <c:v>61.600000000000605</c:v>
                </c:pt>
                <c:pt idx="617">
                  <c:v>61.700000000000607</c:v>
                </c:pt>
                <c:pt idx="618">
                  <c:v>61.800000000000608</c:v>
                </c:pt>
                <c:pt idx="619">
                  <c:v>61.90000000000061</c:v>
                </c:pt>
                <c:pt idx="620">
                  <c:v>62.000000000000611</c:v>
                </c:pt>
                <c:pt idx="621">
                  <c:v>62.100000000000612</c:v>
                </c:pt>
                <c:pt idx="622">
                  <c:v>62.200000000000614</c:v>
                </c:pt>
                <c:pt idx="623">
                  <c:v>62.300000000000615</c:v>
                </c:pt>
                <c:pt idx="624">
                  <c:v>62.400000000000617</c:v>
                </c:pt>
                <c:pt idx="625">
                  <c:v>62.500000000000618</c:v>
                </c:pt>
                <c:pt idx="626">
                  <c:v>62.60000000000062</c:v>
                </c:pt>
                <c:pt idx="627">
                  <c:v>62.700000000000621</c:v>
                </c:pt>
                <c:pt idx="628">
                  <c:v>62.800000000000622</c:v>
                </c:pt>
                <c:pt idx="629">
                  <c:v>62.900000000000624</c:v>
                </c:pt>
                <c:pt idx="630">
                  <c:v>63.000000000000625</c:v>
                </c:pt>
                <c:pt idx="631">
                  <c:v>63.100000000000627</c:v>
                </c:pt>
                <c:pt idx="632">
                  <c:v>63.200000000000628</c:v>
                </c:pt>
                <c:pt idx="633">
                  <c:v>63.30000000000063</c:v>
                </c:pt>
                <c:pt idx="634">
                  <c:v>63.400000000000631</c:v>
                </c:pt>
                <c:pt idx="635">
                  <c:v>63.500000000000632</c:v>
                </c:pt>
                <c:pt idx="636">
                  <c:v>63.600000000000634</c:v>
                </c:pt>
                <c:pt idx="637">
                  <c:v>63.700000000000635</c:v>
                </c:pt>
                <c:pt idx="638">
                  <c:v>63.800000000000637</c:v>
                </c:pt>
                <c:pt idx="639">
                  <c:v>63.900000000000638</c:v>
                </c:pt>
                <c:pt idx="640">
                  <c:v>64.000000000000639</c:v>
                </c:pt>
                <c:pt idx="641">
                  <c:v>64.100000000000634</c:v>
                </c:pt>
                <c:pt idx="642">
                  <c:v>64.200000000000628</c:v>
                </c:pt>
                <c:pt idx="643">
                  <c:v>64.300000000000622</c:v>
                </c:pt>
                <c:pt idx="644">
                  <c:v>64.400000000000617</c:v>
                </c:pt>
                <c:pt idx="645">
                  <c:v>64.500000000000611</c:v>
                </c:pt>
                <c:pt idx="646">
                  <c:v>64.600000000000605</c:v>
                </c:pt>
                <c:pt idx="647">
                  <c:v>64.7000000000006</c:v>
                </c:pt>
                <c:pt idx="648">
                  <c:v>64.800000000000594</c:v>
                </c:pt>
                <c:pt idx="649">
                  <c:v>64.900000000000588</c:v>
                </c:pt>
                <c:pt idx="650">
                  <c:v>65.000000000000583</c:v>
                </c:pt>
                <c:pt idx="651">
                  <c:v>65.100000000000577</c:v>
                </c:pt>
                <c:pt idx="652">
                  <c:v>65.200000000000571</c:v>
                </c:pt>
                <c:pt idx="653">
                  <c:v>65.300000000000566</c:v>
                </c:pt>
                <c:pt idx="654">
                  <c:v>65.40000000000056</c:v>
                </c:pt>
                <c:pt idx="655">
                  <c:v>65.500000000000554</c:v>
                </c:pt>
                <c:pt idx="656">
                  <c:v>65.600000000000549</c:v>
                </c:pt>
                <c:pt idx="657">
                  <c:v>65.700000000000543</c:v>
                </c:pt>
                <c:pt idx="658">
                  <c:v>65.800000000000537</c:v>
                </c:pt>
                <c:pt idx="659">
                  <c:v>65.900000000000531</c:v>
                </c:pt>
                <c:pt idx="660">
                  <c:v>66.000000000000526</c:v>
                </c:pt>
                <c:pt idx="661">
                  <c:v>66.10000000000052</c:v>
                </c:pt>
                <c:pt idx="662">
                  <c:v>66.200000000000514</c:v>
                </c:pt>
                <c:pt idx="663">
                  <c:v>66.300000000000509</c:v>
                </c:pt>
                <c:pt idx="664">
                  <c:v>66.400000000000503</c:v>
                </c:pt>
                <c:pt idx="665">
                  <c:v>66.500000000000497</c:v>
                </c:pt>
                <c:pt idx="666">
                  <c:v>66.600000000000492</c:v>
                </c:pt>
                <c:pt idx="667">
                  <c:v>66.700000000000486</c:v>
                </c:pt>
                <c:pt idx="668">
                  <c:v>66.80000000000048</c:v>
                </c:pt>
                <c:pt idx="669">
                  <c:v>66.900000000000475</c:v>
                </c:pt>
                <c:pt idx="670">
                  <c:v>67.000000000000469</c:v>
                </c:pt>
                <c:pt idx="671">
                  <c:v>67.100000000000463</c:v>
                </c:pt>
                <c:pt idx="672">
                  <c:v>67.200000000000458</c:v>
                </c:pt>
                <c:pt idx="673">
                  <c:v>67.300000000000452</c:v>
                </c:pt>
                <c:pt idx="674">
                  <c:v>67.400000000000446</c:v>
                </c:pt>
                <c:pt idx="675">
                  <c:v>67.500000000000441</c:v>
                </c:pt>
                <c:pt idx="676">
                  <c:v>67.600000000000435</c:v>
                </c:pt>
                <c:pt idx="677">
                  <c:v>67.700000000000429</c:v>
                </c:pt>
                <c:pt idx="678">
                  <c:v>67.800000000000423</c:v>
                </c:pt>
                <c:pt idx="679">
                  <c:v>67.900000000000418</c:v>
                </c:pt>
                <c:pt idx="680">
                  <c:v>68.000000000000412</c:v>
                </c:pt>
                <c:pt idx="681">
                  <c:v>68.100000000000406</c:v>
                </c:pt>
                <c:pt idx="682">
                  <c:v>68.200000000000401</c:v>
                </c:pt>
                <c:pt idx="683">
                  <c:v>68.300000000000395</c:v>
                </c:pt>
                <c:pt idx="684">
                  <c:v>68.400000000000389</c:v>
                </c:pt>
                <c:pt idx="685">
                  <c:v>68.500000000000384</c:v>
                </c:pt>
                <c:pt idx="686">
                  <c:v>68.600000000000378</c:v>
                </c:pt>
                <c:pt idx="687">
                  <c:v>68.700000000000372</c:v>
                </c:pt>
                <c:pt idx="688">
                  <c:v>68.800000000000367</c:v>
                </c:pt>
                <c:pt idx="689">
                  <c:v>68.900000000000361</c:v>
                </c:pt>
                <c:pt idx="690">
                  <c:v>69.000000000000355</c:v>
                </c:pt>
                <c:pt idx="691">
                  <c:v>69.10000000000035</c:v>
                </c:pt>
                <c:pt idx="692">
                  <c:v>69.200000000000344</c:v>
                </c:pt>
                <c:pt idx="693">
                  <c:v>69.300000000000338</c:v>
                </c:pt>
                <c:pt idx="694">
                  <c:v>69.400000000000333</c:v>
                </c:pt>
                <c:pt idx="695">
                  <c:v>69.500000000000327</c:v>
                </c:pt>
                <c:pt idx="696">
                  <c:v>69.600000000000321</c:v>
                </c:pt>
                <c:pt idx="697">
                  <c:v>69.700000000000315</c:v>
                </c:pt>
                <c:pt idx="698">
                  <c:v>69.80000000000031</c:v>
                </c:pt>
                <c:pt idx="699">
                  <c:v>69.900000000000304</c:v>
                </c:pt>
                <c:pt idx="700">
                  <c:v>70.000000000000298</c:v>
                </c:pt>
                <c:pt idx="701">
                  <c:v>70.100000000000293</c:v>
                </c:pt>
                <c:pt idx="702">
                  <c:v>70.200000000000287</c:v>
                </c:pt>
                <c:pt idx="703">
                  <c:v>70.300000000000281</c:v>
                </c:pt>
                <c:pt idx="704">
                  <c:v>70.400000000000276</c:v>
                </c:pt>
                <c:pt idx="705">
                  <c:v>70.50000000000027</c:v>
                </c:pt>
                <c:pt idx="706">
                  <c:v>70.600000000000264</c:v>
                </c:pt>
                <c:pt idx="707">
                  <c:v>70.700000000000259</c:v>
                </c:pt>
                <c:pt idx="708">
                  <c:v>70.800000000000253</c:v>
                </c:pt>
                <c:pt idx="709">
                  <c:v>70.900000000000247</c:v>
                </c:pt>
                <c:pt idx="710">
                  <c:v>71.000000000000242</c:v>
                </c:pt>
                <c:pt idx="711">
                  <c:v>71.100000000000236</c:v>
                </c:pt>
                <c:pt idx="712">
                  <c:v>71.20000000000023</c:v>
                </c:pt>
                <c:pt idx="713">
                  <c:v>71.300000000000225</c:v>
                </c:pt>
                <c:pt idx="714">
                  <c:v>71.400000000000219</c:v>
                </c:pt>
                <c:pt idx="715">
                  <c:v>71.500000000000213</c:v>
                </c:pt>
                <c:pt idx="716">
                  <c:v>71.600000000000207</c:v>
                </c:pt>
                <c:pt idx="717">
                  <c:v>71.700000000000202</c:v>
                </c:pt>
                <c:pt idx="718">
                  <c:v>71.800000000000196</c:v>
                </c:pt>
                <c:pt idx="719">
                  <c:v>71.90000000000019</c:v>
                </c:pt>
                <c:pt idx="720">
                  <c:v>72.000000000000185</c:v>
                </c:pt>
                <c:pt idx="721">
                  <c:v>72.100000000000179</c:v>
                </c:pt>
                <c:pt idx="722">
                  <c:v>72.200000000000173</c:v>
                </c:pt>
                <c:pt idx="723">
                  <c:v>72.300000000000168</c:v>
                </c:pt>
                <c:pt idx="724">
                  <c:v>72.400000000000162</c:v>
                </c:pt>
                <c:pt idx="725">
                  <c:v>72.500000000000156</c:v>
                </c:pt>
                <c:pt idx="726">
                  <c:v>72.600000000000151</c:v>
                </c:pt>
                <c:pt idx="727">
                  <c:v>72.700000000000145</c:v>
                </c:pt>
                <c:pt idx="728">
                  <c:v>72.800000000000139</c:v>
                </c:pt>
                <c:pt idx="729">
                  <c:v>72.900000000000134</c:v>
                </c:pt>
                <c:pt idx="730">
                  <c:v>73.000000000000128</c:v>
                </c:pt>
                <c:pt idx="731">
                  <c:v>73.100000000000122</c:v>
                </c:pt>
                <c:pt idx="732">
                  <c:v>73.200000000000117</c:v>
                </c:pt>
                <c:pt idx="733">
                  <c:v>73.300000000000111</c:v>
                </c:pt>
                <c:pt idx="734">
                  <c:v>73.400000000000105</c:v>
                </c:pt>
                <c:pt idx="735">
                  <c:v>73.500000000000099</c:v>
                </c:pt>
                <c:pt idx="736">
                  <c:v>73.600000000000094</c:v>
                </c:pt>
                <c:pt idx="737">
                  <c:v>73.700000000000088</c:v>
                </c:pt>
                <c:pt idx="738">
                  <c:v>73.800000000000082</c:v>
                </c:pt>
                <c:pt idx="739">
                  <c:v>73.900000000000077</c:v>
                </c:pt>
                <c:pt idx="740">
                  <c:v>74.000000000000071</c:v>
                </c:pt>
                <c:pt idx="741">
                  <c:v>74.100000000000065</c:v>
                </c:pt>
                <c:pt idx="742">
                  <c:v>74.20000000000006</c:v>
                </c:pt>
                <c:pt idx="743">
                  <c:v>74.300000000000054</c:v>
                </c:pt>
                <c:pt idx="744">
                  <c:v>74.400000000000048</c:v>
                </c:pt>
                <c:pt idx="745">
                  <c:v>74.500000000000043</c:v>
                </c:pt>
                <c:pt idx="746">
                  <c:v>74.600000000000037</c:v>
                </c:pt>
                <c:pt idx="747">
                  <c:v>74.700000000000031</c:v>
                </c:pt>
                <c:pt idx="748">
                  <c:v>74.800000000000026</c:v>
                </c:pt>
                <c:pt idx="749">
                  <c:v>74.90000000000002</c:v>
                </c:pt>
                <c:pt idx="750">
                  <c:v>75.000000000000014</c:v>
                </c:pt>
                <c:pt idx="751">
                  <c:v>75.100000000000009</c:v>
                </c:pt>
                <c:pt idx="752">
                  <c:v>75.2</c:v>
                </c:pt>
                <c:pt idx="753">
                  <c:v>75.3</c:v>
                </c:pt>
                <c:pt idx="754">
                  <c:v>75.399999999999991</c:v>
                </c:pt>
                <c:pt idx="755">
                  <c:v>75.499999999999986</c:v>
                </c:pt>
                <c:pt idx="756">
                  <c:v>75.59999999999998</c:v>
                </c:pt>
                <c:pt idx="757">
                  <c:v>75.699999999999974</c:v>
                </c:pt>
                <c:pt idx="758">
                  <c:v>75.799999999999969</c:v>
                </c:pt>
                <c:pt idx="759">
                  <c:v>75.899999999999963</c:v>
                </c:pt>
                <c:pt idx="760">
                  <c:v>75.999999999999957</c:v>
                </c:pt>
                <c:pt idx="761">
                  <c:v>76.099999999999952</c:v>
                </c:pt>
                <c:pt idx="762">
                  <c:v>76.199999999999946</c:v>
                </c:pt>
                <c:pt idx="763">
                  <c:v>76.29999999999994</c:v>
                </c:pt>
                <c:pt idx="764">
                  <c:v>76.399999999999935</c:v>
                </c:pt>
                <c:pt idx="765">
                  <c:v>76.499999999999929</c:v>
                </c:pt>
                <c:pt idx="766">
                  <c:v>76.599999999999923</c:v>
                </c:pt>
                <c:pt idx="767">
                  <c:v>76.699999999999918</c:v>
                </c:pt>
                <c:pt idx="768">
                  <c:v>76.799999999999912</c:v>
                </c:pt>
                <c:pt idx="769">
                  <c:v>76.899999999999906</c:v>
                </c:pt>
                <c:pt idx="770">
                  <c:v>76.999999999999901</c:v>
                </c:pt>
                <c:pt idx="771">
                  <c:v>77.099999999999895</c:v>
                </c:pt>
                <c:pt idx="772">
                  <c:v>77.199999999999889</c:v>
                </c:pt>
                <c:pt idx="773">
                  <c:v>77.299999999999883</c:v>
                </c:pt>
                <c:pt idx="774">
                  <c:v>77.399999999999878</c:v>
                </c:pt>
                <c:pt idx="775">
                  <c:v>77.499999999999872</c:v>
                </c:pt>
                <c:pt idx="776">
                  <c:v>77.599999999999866</c:v>
                </c:pt>
                <c:pt idx="777">
                  <c:v>77.699999999999861</c:v>
                </c:pt>
                <c:pt idx="778">
                  <c:v>77.799999999999855</c:v>
                </c:pt>
                <c:pt idx="779">
                  <c:v>77.899999999999849</c:v>
                </c:pt>
                <c:pt idx="780">
                  <c:v>77.999999999999844</c:v>
                </c:pt>
                <c:pt idx="781">
                  <c:v>78.099999999999838</c:v>
                </c:pt>
                <c:pt idx="782">
                  <c:v>78.199999999999832</c:v>
                </c:pt>
                <c:pt idx="783">
                  <c:v>78.299999999999827</c:v>
                </c:pt>
                <c:pt idx="784">
                  <c:v>78.399999999999821</c:v>
                </c:pt>
                <c:pt idx="785">
                  <c:v>78.499999999999815</c:v>
                </c:pt>
                <c:pt idx="786">
                  <c:v>78.59999999999981</c:v>
                </c:pt>
                <c:pt idx="787">
                  <c:v>78.699999999999804</c:v>
                </c:pt>
                <c:pt idx="788">
                  <c:v>78.799999999999798</c:v>
                </c:pt>
                <c:pt idx="789">
                  <c:v>78.899999999999793</c:v>
                </c:pt>
                <c:pt idx="790">
                  <c:v>78.999999999999787</c:v>
                </c:pt>
                <c:pt idx="791">
                  <c:v>79.099999999999781</c:v>
                </c:pt>
                <c:pt idx="792">
                  <c:v>79.199999999999775</c:v>
                </c:pt>
                <c:pt idx="793">
                  <c:v>79.29999999999977</c:v>
                </c:pt>
                <c:pt idx="794">
                  <c:v>79.399999999999764</c:v>
                </c:pt>
                <c:pt idx="795">
                  <c:v>79.499999999999758</c:v>
                </c:pt>
                <c:pt idx="796">
                  <c:v>79.599999999999753</c:v>
                </c:pt>
                <c:pt idx="797">
                  <c:v>79.699999999999747</c:v>
                </c:pt>
                <c:pt idx="798">
                  <c:v>79.799999999999741</c:v>
                </c:pt>
                <c:pt idx="799">
                  <c:v>79.899999999999736</c:v>
                </c:pt>
                <c:pt idx="800">
                  <c:v>79.99999999999973</c:v>
                </c:pt>
                <c:pt idx="801">
                  <c:v>80.099999999999724</c:v>
                </c:pt>
                <c:pt idx="802">
                  <c:v>80.199999999999719</c:v>
                </c:pt>
                <c:pt idx="803">
                  <c:v>80.299999999999713</c:v>
                </c:pt>
                <c:pt idx="804">
                  <c:v>80.399999999999707</c:v>
                </c:pt>
                <c:pt idx="805">
                  <c:v>80.499999999999702</c:v>
                </c:pt>
                <c:pt idx="806">
                  <c:v>80.599999999999696</c:v>
                </c:pt>
                <c:pt idx="807">
                  <c:v>80.69999999999969</c:v>
                </c:pt>
                <c:pt idx="808">
                  <c:v>80.799999999999685</c:v>
                </c:pt>
                <c:pt idx="809">
                  <c:v>80.899999999999679</c:v>
                </c:pt>
                <c:pt idx="810">
                  <c:v>80.999999999999673</c:v>
                </c:pt>
                <c:pt idx="811">
                  <c:v>81.099999999999667</c:v>
                </c:pt>
                <c:pt idx="812">
                  <c:v>81.199999999999662</c:v>
                </c:pt>
                <c:pt idx="813">
                  <c:v>81.299999999999656</c:v>
                </c:pt>
                <c:pt idx="814">
                  <c:v>81.39999999999965</c:v>
                </c:pt>
                <c:pt idx="815">
                  <c:v>81.499999999999645</c:v>
                </c:pt>
                <c:pt idx="816">
                  <c:v>81.599999999999639</c:v>
                </c:pt>
                <c:pt idx="817">
                  <c:v>81.699999999999633</c:v>
                </c:pt>
                <c:pt idx="818">
                  <c:v>81.799999999999628</c:v>
                </c:pt>
                <c:pt idx="819">
                  <c:v>81.899999999999622</c:v>
                </c:pt>
                <c:pt idx="820">
                  <c:v>81.999999999999616</c:v>
                </c:pt>
                <c:pt idx="821">
                  <c:v>82.099999999999611</c:v>
                </c:pt>
                <c:pt idx="822">
                  <c:v>82.199999999999605</c:v>
                </c:pt>
                <c:pt idx="823">
                  <c:v>82.299999999999599</c:v>
                </c:pt>
                <c:pt idx="824">
                  <c:v>82.399999999999594</c:v>
                </c:pt>
                <c:pt idx="825">
                  <c:v>82.499999999999588</c:v>
                </c:pt>
                <c:pt idx="826">
                  <c:v>82.599999999999582</c:v>
                </c:pt>
                <c:pt idx="827">
                  <c:v>82.699999999999577</c:v>
                </c:pt>
                <c:pt idx="828">
                  <c:v>82.799999999999571</c:v>
                </c:pt>
                <c:pt idx="829">
                  <c:v>82.899999999999565</c:v>
                </c:pt>
                <c:pt idx="830">
                  <c:v>82.999999999999559</c:v>
                </c:pt>
                <c:pt idx="831">
                  <c:v>83.099999999999554</c:v>
                </c:pt>
                <c:pt idx="832">
                  <c:v>83.199999999999548</c:v>
                </c:pt>
                <c:pt idx="833">
                  <c:v>83.299999999999542</c:v>
                </c:pt>
                <c:pt idx="834">
                  <c:v>83.399999999999537</c:v>
                </c:pt>
                <c:pt idx="835">
                  <c:v>83.499999999999531</c:v>
                </c:pt>
                <c:pt idx="836">
                  <c:v>83.599999999999525</c:v>
                </c:pt>
                <c:pt idx="837">
                  <c:v>83.69999999999952</c:v>
                </c:pt>
                <c:pt idx="838">
                  <c:v>83.799999999999514</c:v>
                </c:pt>
                <c:pt idx="839">
                  <c:v>83.899999999999508</c:v>
                </c:pt>
                <c:pt idx="840">
                  <c:v>83.999999999999503</c:v>
                </c:pt>
                <c:pt idx="841">
                  <c:v>84.099999999999497</c:v>
                </c:pt>
                <c:pt idx="842">
                  <c:v>84.199999999999491</c:v>
                </c:pt>
                <c:pt idx="843">
                  <c:v>84.299999999999486</c:v>
                </c:pt>
                <c:pt idx="844">
                  <c:v>84.39999999999948</c:v>
                </c:pt>
                <c:pt idx="845">
                  <c:v>84.499999999999474</c:v>
                </c:pt>
                <c:pt idx="846">
                  <c:v>84.599999999999469</c:v>
                </c:pt>
                <c:pt idx="847">
                  <c:v>84.699999999999463</c:v>
                </c:pt>
                <c:pt idx="848">
                  <c:v>84.799999999999457</c:v>
                </c:pt>
                <c:pt idx="849">
                  <c:v>84.899999999999451</c:v>
                </c:pt>
                <c:pt idx="850">
                  <c:v>84.999999999999446</c:v>
                </c:pt>
                <c:pt idx="851">
                  <c:v>85.09999999999944</c:v>
                </c:pt>
                <c:pt idx="852">
                  <c:v>85.199999999999434</c:v>
                </c:pt>
                <c:pt idx="853">
                  <c:v>85.299999999999429</c:v>
                </c:pt>
                <c:pt idx="854">
                  <c:v>85.399999999999423</c:v>
                </c:pt>
                <c:pt idx="855">
                  <c:v>85.499999999999417</c:v>
                </c:pt>
                <c:pt idx="856">
                  <c:v>85.599999999999412</c:v>
                </c:pt>
                <c:pt idx="857">
                  <c:v>85.699999999999406</c:v>
                </c:pt>
                <c:pt idx="858">
                  <c:v>85.7999999999994</c:v>
                </c:pt>
                <c:pt idx="859">
                  <c:v>85.899999999999395</c:v>
                </c:pt>
                <c:pt idx="860">
                  <c:v>85.999999999999389</c:v>
                </c:pt>
                <c:pt idx="861">
                  <c:v>86.099999999999383</c:v>
                </c:pt>
                <c:pt idx="862">
                  <c:v>86.199999999999378</c:v>
                </c:pt>
                <c:pt idx="863">
                  <c:v>86.299999999999372</c:v>
                </c:pt>
                <c:pt idx="864">
                  <c:v>86.399999999999366</c:v>
                </c:pt>
                <c:pt idx="865">
                  <c:v>86.499999999999361</c:v>
                </c:pt>
                <c:pt idx="866">
                  <c:v>86.599999999999355</c:v>
                </c:pt>
                <c:pt idx="867">
                  <c:v>86.699999999999349</c:v>
                </c:pt>
                <c:pt idx="868">
                  <c:v>86.799999999999343</c:v>
                </c:pt>
                <c:pt idx="869">
                  <c:v>86.899999999999338</c:v>
                </c:pt>
                <c:pt idx="870">
                  <c:v>86.999999999999332</c:v>
                </c:pt>
                <c:pt idx="871">
                  <c:v>87.099999999999326</c:v>
                </c:pt>
                <c:pt idx="872">
                  <c:v>87.199999999999321</c:v>
                </c:pt>
                <c:pt idx="873">
                  <c:v>87.299999999999315</c:v>
                </c:pt>
                <c:pt idx="874">
                  <c:v>87.399999999999309</c:v>
                </c:pt>
                <c:pt idx="875">
                  <c:v>87.499999999999304</c:v>
                </c:pt>
                <c:pt idx="876">
                  <c:v>87.599999999999298</c:v>
                </c:pt>
                <c:pt idx="877">
                  <c:v>87.699999999999292</c:v>
                </c:pt>
                <c:pt idx="878">
                  <c:v>87.799999999999287</c:v>
                </c:pt>
                <c:pt idx="879">
                  <c:v>87.899999999999281</c:v>
                </c:pt>
                <c:pt idx="880">
                  <c:v>87.999999999999275</c:v>
                </c:pt>
                <c:pt idx="881">
                  <c:v>88.09999999999927</c:v>
                </c:pt>
                <c:pt idx="882">
                  <c:v>88.199999999999264</c:v>
                </c:pt>
                <c:pt idx="883">
                  <c:v>88.299999999999258</c:v>
                </c:pt>
                <c:pt idx="884">
                  <c:v>88.399999999999253</c:v>
                </c:pt>
                <c:pt idx="885">
                  <c:v>88.499999999999247</c:v>
                </c:pt>
                <c:pt idx="886">
                  <c:v>88.599999999999241</c:v>
                </c:pt>
                <c:pt idx="887">
                  <c:v>88.699999999999235</c:v>
                </c:pt>
                <c:pt idx="888">
                  <c:v>88.79999999999923</c:v>
                </c:pt>
                <c:pt idx="889">
                  <c:v>88.899999999999224</c:v>
                </c:pt>
                <c:pt idx="890">
                  <c:v>88.999999999999218</c:v>
                </c:pt>
                <c:pt idx="891">
                  <c:v>89.099999999999213</c:v>
                </c:pt>
                <c:pt idx="892">
                  <c:v>89.199999999999207</c:v>
                </c:pt>
                <c:pt idx="893">
                  <c:v>89.299999999999201</c:v>
                </c:pt>
                <c:pt idx="894">
                  <c:v>89.399999999999196</c:v>
                </c:pt>
                <c:pt idx="895">
                  <c:v>89.49999999999919</c:v>
                </c:pt>
                <c:pt idx="896">
                  <c:v>89.599999999999184</c:v>
                </c:pt>
                <c:pt idx="897">
                  <c:v>89.699999999999179</c:v>
                </c:pt>
                <c:pt idx="898">
                  <c:v>89.799999999999173</c:v>
                </c:pt>
                <c:pt idx="899">
                  <c:v>89.899999999999167</c:v>
                </c:pt>
                <c:pt idx="900">
                  <c:v>89.999999999999162</c:v>
                </c:pt>
                <c:pt idx="901">
                  <c:v>90.099999999999156</c:v>
                </c:pt>
                <c:pt idx="902">
                  <c:v>90.19999999999915</c:v>
                </c:pt>
                <c:pt idx="903">
                  <c:v>90.299999999999145</c:v>
                </c:pt>
                <c:pt idx="904">
                  <c:v>90.399999999999139</c:v>
                </c:pt>
                <c:pt idx="905">
                  <c:v>90.499999999999133</c:v>
                </c:pt>
                <c:pt idx="906">
                  <c:v>90.599999999999127</c:v>
                </c:pt>
                <c:pt idx="907">
                  <c:v>90.699999999999122</c:v>
                </c:pt>
                <c:pt idx="908">
                  <c:v>90.799999999999116</c:v>
                </c:pt>
                <c:pt idx="909">
                  <c:v>90.89999999999911</c:v>
                </c:pt>
                <c:pt idx="910">
                  <c:v>90.999999999999105</c:v>
                </c:pt>
                <c:pt idx="911">
                  <c:v>91.099999999999099</c:v>
                </c:pt>
                <c:pt idx="912">
                  <c:v>91.199999999999093</c:v>
                </c:pt>
                <c:pt idx="913">
                  <c:v>91.299999999999088</c:v>
                </c:pt>
                <c:pt idx="914">
                  <c:v>91.399999999999082</c:v>
                </c:pt>
                <c:pt idx="915">
                  <c:v>91.499999999999076</c:v>
                </c:pt>
                <c:pt idx="916">
                  <c:v>91.599999999999071</c:v>
                </c:pt>
                <c:pt idx="917">
                  <c:v>91.699999999999065</c:v>
                </c:pt>
                <c:pt idx="918">
                  <c:v>91.799999999999059</c:v>
                </c:pt>
                <c:pt idx="919">
                  <c:v>91.899999999999054</c:v>
                </c:pt>
                <c:pt idx="920">
                  <c:v>91.999999999999048</c:v>
                </c:pt>
                <c:pt idx="921">
                  <c:v>92.099999999999042</c:v>
                </c:pt>
                <c:pt idx="922">
                  <c:v>92.199999999999037</c:v>
                </c:pt>
                <c:pt idx="923">
                  <c:v>92.299999999999031</c:v>
                </c:pt>
                <c:pt idx="924">
                  <c:v>92.399999999999025</c:v>
                </c:pt>
                <c:pt idx="925">
                  <c:v>92.499999999999019</c:v>
                </c:pt>
                <c:pt idx="926">
                  <c:v>92.599999999999014</c:v>
                </c:pt>
                <c:pt idx="927">
                  <c:v>92.699999999999008</c:v>
                </c:pt>
                <c:pt idx="928">
                  <c:v>92.799999999999002</c:v>
                </c:pt>
                <c:pt idx="929">
                  <c:v>92.899999999998997</c:v>
                </c:pt>
                <c:pt idx="930">
                  <c:v>92.999999999998991</c:v>
                </c:pt>
                <c:pt idx="931">
                  <c:v>93.099999999998985</c:v>
                </c:pt>
                <c:pt idx="932">
                  <c:v>93.19999999999898</c:v>
                </c:pt>
                <c:pt idx="933">
                  <c:v>93.299999999998974</c:v>
                </c:pt>
                <c:pt idx="934">
                  <c:v>93.399999999998968</c:v>
                </c:pt>
                <c:pt idx="935">
                  <c:v>93.499999999998963</c:v>
                </c:pt>
                <c:pt idx="936">
                  <c:v>93.599999999998957</c:v>
                </c:pt>
                <c:pt idx="937">
                  <c:v>93.699999999998951</c:v>
                </c:pt>
                <c:pt idx="938">
                  <c:v>93.799999999998946</c:v>
                </c:pt>
                <c:pt idx="939">
                  <c:v>93.89999999999894</c:v>
                </c:pt>
                <c:pt idx="940">
                  <c:v>93.999999999998934</c:v>
                </c:pt>
                <c:pt idx="941">
                  <c:v>94.099999999998929</c:v>
                </c:pt>
                <c:pt idx="942">
                  <c:v>94.199999999998923</c:v>
                </c:pt>
                <c:pt idx="943">
                  <c:v>94.299999999998917</c:v>
                </c:pt>
                <c:pt idx="944">
                  <c:v>94.399999999998911</c:v>
                </c:pt>
                <c:pt idx="945">
                  <c:v>94.499999999998906</c:v>
                </c:pt>
                <c:pt idx="946">
                  <c:v>94.5999999999989</c:v>
                </c:pt>
                <c:pt idx="947">
                  <c:v>94.699999999998894</c:v>
                </c:pt>
                <c:pt idx="948">
                  <c:v>94.799999999998889</c:v>
                </c:pt>
                <c:pt idx="949">
                  <c:v>94.899999999998883</c:v>
                </c:pt>
                <c:pt idx="950">
                  <c:v>94.999999999998877</c:v>
                </c:pt>
                <c:pt idx="951">
                  <c:v>95.099999999998872</c:v>
                </c:pt>
                <c:pt idx="952">
                  <c:v>95.199999999998866</c:v>
                </c:pt>
                <c:pt idx="953">
                  <c:v>95.29999999999886</c:v>
                </c:pt>
                <c:pt idx="954">
                  <c:v>95.399999999998855</c:v>
                </c:pt>
                <c:pt idx="955">
                  <c:v>95.499999999998849</c:v>
                </c:pt>
                <c:pt idx="956">
                  <c:v>95.599999999998843</c:v>
                </c:pt>
                <c:pt idx="957">
                  <c:v>95.699999999998838</c:v>
                </c:pt>
                <c:pt idx="958">
                  <c:v>95.799999999998832</c:v>
                </c:pt>
                <c:pt idx="959">
                  <c:v>95.899999999998826</c:v>
                </c:pt>
                <c:pt idx="960">
                  <c:v>95.99999999999882</c:v>
                </c:pt>
                <c:pt idx="961">
                  <c:v>96.099999999998815</c:v>
                </c:pt>
                <c:pt idx="962">
                  <c:v>96.199999999998809</c:v>
                </c:pt>
                <c:pt idx="963">
                  <c:v>96.299999999998803</c:v>
                </c:pt>
                <c:pt idx="964">
                  <c:v>96.399999999998798</c:v>
                </c:pt>
                <c:pt idx="965">
                  <c:v>96.499999999998792</c:v>
                </c:pt>
                <c:pt idx="966">
                  <c:v>96.599999999998786</c:v>
                </c:pt>
                <c:pt idx="967">
                  <c:v>96.699999999998781</c:v>
                </c:pt>
                <c:pt idx="968">
                  <c:v>96.799999999998775</c:v>
                </c:pt>
                <c:pt idx="969">
                  <c:v>96.899999999998769</c:v>
                </c:pt>
                <c:pt idx="970">
                  <c:v>96.999999999998764</c:v>
                </c:pt>
                <c:pt idx="971">
                  <c:v>97.099999999998758</c:v>
                </c:pt>
                <c:pt idx="972">
                  <c:v>97.199999999998752</c:v>
                </c:pt>
                <c:pt idx="973">
                  <c:v>97.299999999998747</c:v>
                </c:pt>
                <c:pt idx="974">
                  <c:v>97.399999999998741</c:v>
                </c:pt>
                <c:pt idx="975">
                  <c:v>97.499999999998735</c:v>
                </c:pt>
                <c:pt idx="976">
                  <c:v>97.59999999999873</c:v>
                </c:pt>
                <c:pt idx="977">
                  <c:v>97.699999999998724</c:v>
                </c:pt>
                <c:pt idx="978">
                  <c:v>97.799999999998718</c:v>
                </c:pt>
                <c:pt idx="979">
                  <c:v>97.899999999998712</c:v>
                </c:pt>
                <c:pt idx="980">
                  <c:v>97.999999999998707</c:v>
                </c:pt>
                <c:pt idx="981">
                  <c:v>98.099999999998701</c:v>
                </c:pt>
                <c:pt idx="982">
                  <c:v>98.199999999998695</c:v>
                </c:pt>
                <c:pt idx="983">
                  <c:v>98.29999999999869</c:v>
                </c:pt>
                <c:pt idx="984">
                  <c:v>98.399999999998684</c:v>
                </c:pt>
                <c:pt idx="985">
                  <c:v>98.499999999998678</c:v>
                </c:pt>
                <c:pt idx="986">
                  <c:v>98.599999999998673</c:v>
                </c:pt>
                <c:pt idx="987">
                  <c:v>98.699999999998667</c:v>
                </c:pt>
                <c:pt idx="988">
                  <c:v>98.799999999998661</c:v>
                </c:pt>
                <c:pt idx="989">
                  <c:v>98.899999999998656</c:v>
                </c:pt>
                <c:pt idx="990">
                  <c:v>98.99999999999865</c:v>
                </c:pt>
                <c:pt idx="991">
                  <c:v>99.099999999998644</c:v>
                </c:pt>
                <c:pt idx="992">
                  <c:v>99.199999999998639</c:v>
                </c:pt>
                <c:pt idx="993">
                  <c:v>99.299999999998633</c:v>
                </c:pt>
                <c:pt idx="994">
                  <c:v>99.399999999998627</c:v>
                </c:pt>
                <c:pt idx="995">
                  <c:v>99.499999999998622</c:v>
                </c:pt>
                <c:pt idx="996">
                  <c:v>99.599999999998616</c:v>
                </c:pt>
                <c:pt idx="997">
                  <c:v>99.69999999999861</c:v>
                </c:pt>
                <c:pt idx="998">
                  <c:v>99.799999999998604</c:v>
                </c:pt>
                <c:pt idx="999">
                  <c:v>99.899999999998599</c:v>
                </c:pt>
                <c:pt idx="1000">
                  <c:v>99.999999999998593</c:v>
                </c:pt>
                <c:pt idx="1001">
                  <c:v>100.09999999999859</c:v>
                </c:pt>
                <c:pt idx="1002">
                  <c:v>100.19999999999858</c:v>
                </c:pt>
                <c:pt idx="1003">
                  <c:v>100.29999999999858</c:v>
                </c:pt>
                <c:pt idx="1004">
                  <c:v>100.39999999999857</c:v>
                </c:pt>
                <c:pt idx="1005">
                  <c:v>100.49999999999856</c:v>
                </c:pt>
                <c:pt idx="1006">
                  <c:v>100.59999999999856</c:v>
                </c:pt>
                <c:pt idx="1007">
                  <c:v>100.69999999999855</c:v>
                </c:pt>
                <c:pt idx="1008">
                  <c:v>100.79999999999855</c:v>
                </c:pt>
                <c:pt idx="1009">
                  <c:v>100.89999999999854</c:v>
                </c:pt>
                <c:pt idx="1010">
                  <c:v>100.99999999999854</c:v>
                </c:pt>
                <c:pt idx="1011">
                  <c:v>101.09999999999853</c:v>
                </c:pt>
                <c:pt idx="1012">
                  <c:v>101.19999999999852</c:v>
                </c:pt>
                <c:pt idx="1013">
                  <c:v>101.29999999999852</c:v>
                </c:pt>
                <c:pt idx="1014">
                  <c:v>101.39999999999851</c:v>
                </c:pt>
                <c:pt idx="1015">
                  <c:v>101.49999999999851</c:v>
                </c:pt>
                <c:pt idx="1016">
                  <c:v>101.5999999999985</c:v>
                </c:pt>
                <c:pt idx="1017">
                  <c:v>101.6999999999985</c:v>
                </c:pt>
                <c:pt idx="1018">
                  <c:v>101.79999999999849</c:v>
                </c:pt>
                <c:pt idx="1019">
                  <c:v>101.89999999999849</c:v>
                </c:pt>
                <c:pt idx="1020">
                  <c:v>101.99999999999848</c:v>
                </c:pt>
                <c:pt idx="1021">
                  <c:v>102.09999999999847</c:v>
                </c:pt>
                <c:pt idx="1022">
                  <c:v>102.19999999999847</c:v>
                </c:pt>
                <c:pt idx="1023">
                  <c:v>102.29999999999846</c:v>
                </c:pt>
                <c:pt idx="1024">
                  <c:v>102.39999999999846</c:v>
                </c:pt>
                <c:pt idx="1025">
                  <c:v>102.49999999999845</c:v>
                </c:pt>
                <c:pt idx="1026">
                  <c:v>102.59999999999845</c:v>
                </c:pt>
                <c:pt idx="1027">
                  <c:v>102.69999999999844</c:v>
                </c:pt>
                <c:pt idx="1028">
                  <c:v>102.79999999999843</c:v>
                </c:pt>
                <c:pt idx="1029">
                  <c:v>102.89999999999843</c:v>
                </c:pt>
                <c:pt idx="1030">
                  <c:v>102.99999999999842</c:v>
                </c:pt>
                <c:pt idx="1031">
                  <c:v>103.09999999999842</c:v>
                </c:pt>
                <c:pt idx="1032">
                  <c:v>103.19999999999841</c:v>
                </c:pt>
                <c:pt idx="1033">
                  <c:v>103.29999999999841</c:v>
                </c:pt>
                <c:pt idx="1034">
                  <c:v>103.3999999999984</c:v>
                </c:pt>
                <c:pt idx="1035">
                  <c:v>103.49999999999839</c:v>
                </c:pt>
                <c:pt idx="1036">
                  <c:v>103.59999999999839</c:v>
                </c:pt>
                <c:pt idx="1037">
                  <c:v>103.69999999999838</c:v>
                </c:pt>
                <c:pt idx="1038">
                  <c:v>103.79999999999838</c:v>
                </c:pt>
                <c:pt idx="1039">
                  <c:v>103.89999999999837</c:v>
                </c:pt>
                <c:pt idx="1040">
                  <c:v>103.99999999999837</c:v>
                </c:pt>
                <c:pt idx="1041">
                  <c:v>104.09999999999836</c:v>
                </c:pt>
                <c:pt idx="1042">
                  <c:v>104.19999999999835</c:v>
                </c:pt>
                <c:pt idx="1043">
                  <c:v>104.29999999999835</c:v>
                </c:pt>
                <c:pt idx="1044">
                  <c:v>104.39999999999834</c:v>
                </c:pt>
                <c:pt idx="1045">
                  <c:v>104.49999999999834</c:v>
                </c:pt>
                <c:pt idx="1046">
                  <c:v>104.59999999999833</c:v>
                </c:pt>
                <c:pt idx="1047">
                  <c:v>104.69999999999833</c:v>
                </c:pt>
                <c:pt idx="1048">
                  <c:v>104.79999999999832</c:v>
                </c:pt>
                <c:pt idx="1049">
                  <c:v>104.89999999999831</c:v>
                </c:pt>
                <c:pt idx="1050">
                  <c:v>104.99999999999831</c:v>
                </c:pt>
                <c:pt idx="1051">
                  <c:v>105.0999999999983</c:v>
                </c:pt>
                <c:pt idx="1052">
                  <c:v>105.1999999999983</c:v>
                </c:pt>
                <c:pt idx="1053">
                  <c:v>105.29999999999829</c:v>
                </c:pt>
                <c:pt idx="1054">
                  <c:v>105.39999999999829</c:v>
                </c:pt>
                <c:pt idx="1055">
                  <c:v>105.49999999999828</c:v>
                </c:pt>
                <c:pt idx="1056">
                  <c:v>105.59999999999827</c:v>
                </c:pt>
                <c:pt idx="1057">
                  <c:v>105.69999999999827</c:v>
                </c:pt>
                <c:pt idx="1058">
                  <c:v>105.79999999999826</c:v>
                </c:pt>
                <c:pt idx="1059">
                  <c:v>105.89999999999826</c:v>
                </c:pt>
                <c:pt idx="1060">
                  <c:v>105.99999999999825</c:v>
                </c:pt>
                <c:pt idx="1061">
                  <c:v>106.09999999999825</c:v>
                </c:pt>
                <c:pt idx="1062">
                  <c:v>106.19999999999824</c:v>
                </c:pt>
                <c:pt idx="1063">
                  <c:v>106.29999999999824</c:v>
                </c:pt>
                <c:pt idx="1064">
                  <c:v>106.39999999999823</c:v>
                </c:pt>
                <c:pt idx="1065">
                  <c:v>106.49999999999822</c:v>
                </c:pt>
                <c:pt idx="1066">
                  <c:v>106.59999999999822</c:v>
                </c:pt>
                <c:pt idx="1067">
                  <c:v>106.69999999999821</c:v>
                </c:pt>
                <c:pt idx="1068">
                  <c:v>106.79999999999821</c:v>
                </c:pt>
                <c:pt idx="1069">
                  <c:v>106.8999999999982</c:v>
                </c:pt>
                <c:pt idx="1070">
                  <c:v>106.9999999999982</c:v>
                </c:pt>
                <c:pt idx="1071">
                  <c:v>107.09999999999819</c:v>
                </c:pt>
                <c:pt idx="1072">
                  <c:v>107.19999999999818</c:v>
                </c:pt>
                <c:pt idx="1073">
                  <c:v>107.29999999999818</c:v>
                </c:pt>
                <c:pt idx="1074">
                  <c:v>107.39999999999817</c:v>
                </c:pt>
                <c:pt idx="1075">
                  <c:v>107.49999999999817</c:v>
                </c:pt>
                <c:pt idx="1076">
                  <c:v>107.59999999999816</c:v>
                </c:pt>
                <c:pt idx="1077">
                  <c:v>107.69999999999816</c:v>
                </c:pt>
                <c:pt idx="1078">
                  <c:v>107.79999999999815</c:v>
                </c:pt>
                <c:pt idx="1079">
                  <c:v>107.89999999999814</c:v>
                </c:pt>
                <c:pt idx="1080">
                  <c:v>107.99999999999814</c:v>
                </c:pt>
                <c:pt idx="1081">
                  <c:v>108.09999999999813</c:v>
                </c:pt>
                <c:pt idx="1082">
                  <c:v>108.19999999999813</c:v>
                </c:pt>
                <c:pt idx="1083">
                  <c:v>108.29999999999812</c:v>
                </c:pt>
                <c:pt idx="1084">
                  <c:v>108.39999999999812</c:v>
                </c:pt>
                <c:pt idx="1085">
                  <c:v>108.49999999999811</c:v>
                </c:pt>
                <c:pt idx="1086">
                  <c:v>108.5999999999981</c:v>
                </c:pt>
                <c:pt idx="1087">
                  <c:v>108.6999999999981</c:v>
                </c:pt>
                <c:pt idx="1088">
                  <c:v>108.79999999999809</c:v>
                </c:pt>
                <c:pt idx="1089">
                  <c:v>108.89999999999809</c:v>
                </c:pt>
                <c:pt idx="1090">
                  <c:v>108.99999999999808</c:v>
                </c:pt>
                <c:pt idx="1091">
                  <c:v>109.09999999999808</c:v>
                </c:pt>
                <c:pt idx="1092">
                  <c:v>109.19999999999807</c:v>
                </c:pt>
                <c:pt idx="1093">
                  <c:v>109.29999999999806</c:v>
                </c:pt>
                <c:pt idx="1094">
                  <c:v>109.39999999999806</c:v>
                </c:pt>
                <c:pt idx="1095">
                  <c:v>109.49999999999805</c:v>
                </c:pt>
                <c:pt idx="1096">
                  <c:v>109.59999999999805</c:v>
                </c:pt>
                <c:pt idx="1097">
                  <c:v>109.69999999999804</c:v>
                </c:pt>
                <c:pt idx="1098">
                  <c:v>109.79999999999804</c:v>
                </c:pt>
                <c:pt idx="1099">
                  <c:v>109.89999999999803</c:v>
                </c:pt>
                <c:pt idx="1100">
                  <c:v>109.99999999999802</c:v>
                </c:pt>
                <c:pt idx="1101">
                  <c:v>110.09999999999802</c:v>
                </c:pt>
                <c:pt idx="1102">
                  <c:v>110.19999999999801</c:v>
                </c:pt>
                <c:pt idx="1103">
                  <c:v>110.29999999999801</c:v>
                </c:pt>
                <c:pt idx="1104">
                  <c:v>110.399999999998</c:v>
                </c:pt>
                <c:pt idx="1105">
                  <c:v>110.499999999998</c:v>
                </c:pt>
                <c:pt idx="1106">
                  <c:v>110.59999999999799</c:v>
                </c:pt>
                <c:pt idx="1107">
                  <c:v>110.69999999999798</c:v>
                </c:pt>
                <c:pt idx="1108">
                  <c:v>110.79999999999798</c:v>
                </c:pt>
                <c:pt idx="1109">
                  <c:v>110.89999999999797</c:v>
                </c:pt>
                <c:pt idx="1110">
                  <c:v>110.99999999999797</c:v>
                </c:pt>
                <c:pt idx="1111">
                  <c:v>111.09999999999796</c:v>
                </c:pt>
                <c:pt idx="1112">
                  <c:v>111.19999999999796</c:v>
                </c:pt>
                <c:pt idx="1113">
                  <c:v>111.29999999999795</c:v>
                </c:pt>
                <c:pt idx="1114">
                  <c:v>111.39999999999795</c:v>
                </c:pt>
                <c:pt idx="1115">
                  <c:v>111.49999999999794</c:v>
                </c:pt>
                <c:pt idx="1116">
                  <c:v>111.59999999999793</c:v>
                </c:pt>
                <c:pt idx="1117">
                  <c:v>111.69999999999793</c:v>
                </c:pt>
                <c:pt idx="1118">
                  <c:v>111.79999999999792</c:v>
                </c:pt>
                <c:pt idx="1119">
                  <c:v>111.89999999999792</c:v>
                </c:pt>
                <c:pt idx="1120">
                  <c:v>111.99999999999791</c:v>
                </c:pt>
                <c:pt idx="1121">
                  <c:v>112.09999999999791</c:v>
                </c:pt>
                <c:pt idx="1122">
                  <c:v>112.1999999999979</c:v>
                </c:pt>
                <c:pt idx="1123">
                  <c:v>112.29999999999789</c:v>
                </c:pt>
                <c:pt idx="1124">
                  <c:v>112.39999999999789</c:v>
                </c:pt>
                <c:pt idx="1125">
                  <c:v>112.49999999999788</c:v>
                </c:pt>
                <c:pt idx="1126">
                  <c:v>112.59999999999788</c:v>
                </c:pt>
                <c:pt idx="1127">
                  <c:v>112.69999999999787</c:v>
                </c:pt>
                <c:pt idx="1128">
                  <c:v>112.79999999999787</c:v>
                </c:pt>
                <c:pt idx="1129">
                  <c:v>112.89999999999786</c:v>
                </c:pt>
                <c:pt idx="1130">
                  <c:v>112.99999999999785</c:v>
                </c:pt>
                <c:pt idx="1131">
                  <c:v>113.09999999999785</c:v>
                </c:pt>
                <c:pt idx="1132">
                  <c:v>113.19999999999784</c:v>
                </c:pt>
                <c:pt idx="1133">
                  <c:v>113.29999999999784</c:v>
                </c:pt>
                <c:pt idx="1134">
                  <c:v>113.39999999999783</c:v>
                </c:pt>
                <c:pt idx="1135">
                  <c:v>113.49999999999783</c:v>
                </c:pt>
                <c:pt idx="1136">
                  <c:v>113.59999999999782</c:v>
                </c:pt>
                <c:pt idx="1137">
                  <c:v>113.69999999999781</c:v>
                </c:pt>
                <c:pt idx="1138">
                  <c:v>113.79999999999781</c:v>
                </c:pt>
                <c:pt idx="1139">
                  <c:v>113.8999999999978</c:v>
                </c:pt>
                <c:pt idx="1140">
                  <c:v>113.9999999999978</c:v>
                </c:pt>
                <c:pt idx="1141">
                  <c:v>114.09999999999779</c:v>
                </c:pt>
                <c:pt idx="1142">
                  <c:v>114.19999999999779</c:v>
                </c:pt>
                <c:pt idx="1143">
                  <c:v>114.29999999999778</c:v>
                </c:pt>
                <c:pt idx="1144">
                  <c:v>114.39999999999777</c:v>
                </c:pt>
                <c:pt idx="1145">
                  <c:v>114.49999999999777</c:v>
                </c:pt>
                <c:pt idx="1146">
                  <c:v>114.59999999999776</c:v>
                </c:pt>
                <c:pt idx="1147">
                  <c:v>114.69999999999776</c:v>
                </c:pt>
                <c:pt idx="1148">
                  <c:v>114.79999999999775</c:v>
                </c:pt>
                <c:pt idx="1149">
                  <c:v>114.89999999999775</c:v>
                </c:pt>
                <c:pt idx="1150">
                  <c:v>114.99999999999774</c:v>
                </c:pt>
                <c:pt idx="1151">
                  <c:v>115.09999999999773</c:v>
                </c:pt>
                <c:pt idx="1152">
                  <c:v>115.19999999999773</c:v>
                </c:pt>
                <c:pt idx="1153">
                  <c:v>115.29999999999772</c:v>
                </c:pt>
                <c:pt idx="1154">
                  <c:v>115.39999999999772</c:v>
                </c:pt>
                <c:pt idx="1155">
                  <c:v>115.49999999999771</c:v>
                </c:pt>
                <c:pt idx="1156">
                  <c:v>115.59999999999771</c:v>
                </c:pt>
                <c:pt idx="1157">
                  <c:v>115.6999999999977</c:v>
                </c:pt>
                <c:pt idx="1158">
                  <c:v>115.79999999999769</c:v>
                </c:pt>
                <c:pt idx="1159">
                  <c:v>115.89999999999769</c:v>
                </c:pt>
                <c:pt idx="1160">
                  <c:v>115.99999999999768</c:v>
                </c:pt>
                <c:pt idx="1161">
                  <c:v>116.09999999999768</c:v>
                </c:pt>
                <c:pt idx="1162">
                  <c:v>116.19999999999767</c:v>
                </c:pt>
                <c:pt idx="1163">
                  <c:v>116.29999999999767</c:v>
                </c:pt>
                <c:pt idx="1164">
                  <c:v>116.39999999999766</c:v>
                </c:pt>
                <c:pt idx="1165">
                  <c:v>116.49999999999766</c:v>
                </c:pt>
                <c:pt idx="1166">
                  <c:v>116.59999999999765</c:v>
                </c:pt>
                <c:pt idx="1167">
                  <c:v>116.69999999999764</c:v>
                </c:pt>
                <c:pt idx="1168">
                  <c:v>116.79999999999764</c:v>
                </c:pt>
                <c:pt idx="1169">
                  <c:v>116.89999999999763</c:v>
                </c:pt>
                <c:pt idx="1170">
                  <c:v>116.99999999999763</c:v>
                </c:pt>
                <c:pt idx="1171">
                  <c:v>117.09999999999762</c:v>
                </c:pt>
                <c:pt idx="1172">
                  <c:v>117.19999999999762</c:v>
                </c:pt>
                <c:pt idx="1173">
                  <c:v>117.29999999999761</c:v>
                </c:pt>
                <c:pt idx="1174">
                  <c:v>117.3999999999976</c:v>
                </c:pt>
                <c:pt idx="1175">
                  <c:v>117.4999999999976</c:v>
                </c:pt>
                <c:pt idx="1176">
                  <c:v>117.59999999999759</c:v>
                </c:pt>
                <c:pt idx="1177">
                  <c:v>117.69999999999759</c:v>
                </c:pt>
                <c:pt idx="1178">
                  <c:v>117.79999999999758</c:v>
                </c:pt>
                <c:pt idx="1179">
                  <c:v>117.89999999999758</c:v>
                </c:pt>
                <c:pt idx="1180">
                  <c:v>117.99999999999757</c:v>
                </c:pt>
                <c:pt idx="1181">
                  <c:v>118.09999999999756</c:v>
                </c:pt>
                <c:pt idx="1182">
                  <c:v>118.19999999999756</c:v>
                </c:pt>
                <c:pt idx="1183">
                  <c:v>118.29999999999755</c:v>
                </c:pt>
                <c:pt idx="1184">
                  <c:v>118.39999999999755</c:v>
                </c:pt>
                <c:pt idx="1185">
                  <c:v>118.49999999999754</c:v>
                </c:pt>
                <c:pt idx="1186">
                  <c:v>118.59999999999754</c:v>
                </c:pt>
                <c:pt idx="1187">
                  <c:v>118.69999999999753</c:v>
                </c:pt>
                <c:pt idx="1188">
                  <c:v>118.79999999999752</c:v>
                </c:pt>
                <c:pt idx="1189">
                  <c:v>118.89999999999752</c:v>
                </c:pt>
                <c:pt idx="1190">
                  <c:v>118.99999999999751</c:v>
                </c:pt>
                <c:pt idx="1191">
                  <c:v>119.09999999999751</c:v>
                </c:pt>
                <c:pt idx="1192">
                  <c:v>119.1999999999975</c:v>
                </c:pt>
                <c:pt idx="1193">
                  <c:v>119.2999999999975</c:v>
                </c:pt>
                <c:pt idx="1194">
                  <c:v>119.39999999999749</c:v>
                </c:pt>
                <c:pt idx="1195">
                  <c:v>119.49999999999748</c:v>
                </c:pt>
                <c:pt idx="1196">
                  <c:v>119.59999999999748</c:v>
                </c:pt>
                <c:pt idx="1197">
                  <c:v>119.69999999999747</c:v>
                </c:pt>
                <c:pt idx="1198">
                  <c:v>119.79999999999747</c:v>
                </c:pt>
                <c:pt idx="1199">
                  <c:v>119.89999999999746</c:v>
                </c:pt>
                <c:pt idx="1200">
                  <c:v>119.99999999999746</c:v>
                </c:pt>
                <c:pt idx="1201">
                  <c:v>120.09999999999745</c:v>
                </c:pt>
                <c:pt idx="1202">
                  <c:v>120.19999999999744</c:v>
                </c:pt>
                <c:pt idx="1203">
                  <c:v>120.29999999999744</c:v>
                </c:pt>
                <c:pt idx="1204">
                  <c:v>120.39999999999743</c:v>
                </c:pt>
                <c:pt idx="1205">
                  <c:v>120.49999999999743</c:v>
                </c:pt>
                <c:pt idx="1206">
                  <c:v>120.59999999999742</c:v>
                </c:pt>
                <c:pt idx="1207">
                  <c:v>120.69999999999742</c:v>
                </c:pt>
                <c:pt idx="1208">
                  <c:v>120.79999999999741</c:v>
                </c:pt>
                <c:pt idx="1209">
                  <c:v>120.89999999999741</c:v>
                </c:pt>
                <c:pt idx="1210">
                  <c:v>120.9999999999974</c:v>
                </c:pt>
                <c:pt idx="1211">
                  <c:v>121.09999999999739</c:v>
                </c:pt>
                <c:pt idx="1212">
                  <c:v>121.19999999999739</c:v>
                </c:pt>
                <c:pt idx="1213">
                  <c:v>121.29999999999738</c:v>
                </c:pt>
                <c:pt idx="1214">
                  <c:v>121.39999999999738</c:v>
                </c:pt>
                <c:pt idx="1215">
                  <c:v>121.49999999999737</c:v>
                </c:pt>
                <c:pt idx="1216">
                  <c:v>121.59999999999737</c:v>
                </c:pt>
                <c:pt idx="1217">
                  <c:v>121.69999999999736</c:v>
                </c:pt>
                <c:pt idx="1218">
                  <c:v>121.79999999999735</c:v>
                </c:pt>
                <c:pt idx="1219">
                  <c:v>121.89999999999735</c:v>
                </c:pt>
                <c:pt idx="1220">
                  <c:v>121.99999999999734</c:v>
                </c:pt>
                <c:pt idx="1221">
                  <c:v>122.09999999999734</c:v>
                </c:pt>
                <c:pt idx="1222">
                  <c:v>122.19999999999733</c:v>
                </c:pt>
                <c:pt idx="1223">
                  <c:v>122.29999999999733</c:v>
                </c:pt>
                <c:pt idx="1224">
                  <c:v>122.39999999999732</c:v>
                </c:pt>
                <c:pt idx="1225">
                  <c:v>122.49999999999731</c:v>
                </c:pt>
                <c:pt idx="1226">
                  <c:v>122.59999999999731</c:v>
                </c:pt>
                <c:pt idx="1227">
                  <c:v>122.6999999999973</c:v>
                </c:pt>
                <c:pt idx="1228">
                  <c:v>122.7999999999973</c:v>
                </c:pt>
                <c:pt idx="1229">
                  <c:v>122.89999999999729</c:v>
                </c:pt>
                <c:pt idx="1230">
                  <c:v>122.99999999999729</c:v>
                </c:pt>
                <c:pt idx="1231">
                  <c:v>123.09999999999728</c:v>
                </c:pt>
                <c:pt idx="1232">
                  <c:v>123.19999999999727</c:v>
                </c:pt>
                <c:pt idx="1233">
                  <c:v>123.29999999999727</c:v>
                </c:pt>
                <c:pt idx="1234">
                  <c:v>123.39999999999726</c:v>
                </c:pt>
                <c:pt idx="1235">
                  <c:v>123.49999999999726</c:v>
                </c:pt>
                <c:pt idx="1236">
                  <c:v>123.59999999999725</c:v>
                </c:pt>
                <c:pt idx="1237">
                  <c:v>123.69999999999725</c:v>
                </c:pt>
                <c:pt idx="1238">
                  <c:v>123.79999999999724</c:v>
                </c:pt>
                <c:pt idx="1239">
                  <c:v>123.89999999999723</c:v>
                </c:pt>
                <c:pt idx="1240">
                  <c:v>123.99999999999723</c:v>
                </c:pt>
                <c:pt idx="1241">
                  <c:v>124.09999999999722</c:v>
                </c:pt>
                <c:pt idx="1242">
                  <c:v>124.19999999999722</c:v>
                </c:pt>
                <c:pt idx="1243">
                  <c:v>124.29999999999721</c:v>
                </c:pt>
                <c:pt idx="1244">
                  <c:v>124.39999999999721</c:v>
                </c:pt>
                <c:pt idx="1245">
                  <c:v>124.4999999999972</c:v>
                </c:pt>
                <c:pt idx="1246">
                  <c:v>124.59999999999719</c:v>
                </c:pt>
                <c:pt idx="1247">
                  <c:v>124.69999999999719</c:v>
                </c:pt>
                <c:pt idx="1248">
                  <c:v>124.79999999999718</c:v>
                </c:pt>
                <c:pt idx="1249">
                  <c:v>124.89999999999718</c:v>
                </c:pt>
                <c:pt idx="1250">
                  <c:v>124.99999999999717</c:v>
                </c:pt>
                <c:pt idx="1251">
                  <c:v>125.09999999999717</c:v>
                </c:pt>
                <c:pt idx="1252">
                  <c:v>125.19999999999716</c:v>
                </c:pt>
                <c:pt idx="1253">
                  <c:v>125.29999999999715</c:v>
                </c:pt>
                <c:pt idx="1254">
                  <c:v>125.39999999999715</c:v>
                </c:pt>
                <c:pt idx="1255">
                  <c:v>125.49999999999714</c:v>
                </c:pt>
                <c:pt idx="1256">
                  <c:v>125.59999999999714</c:v>
                </c:pt>
                <c:pt idx="1257">
                  <c:v>125.69999999999713</c:v>
                </c:pt>
                <c:pt idx="1258">
                  <c:v>125.79999999999713</c:v>
                </c:pt>
                <c:pt idx="1259">
                  <c:v>125.89999999999712</c:v>
                </c:pt>
                <c:pt idx="1260">
                  <c:v>125.99999999999712</c:v>
                </c:pt>
                <c:pt idx="1261">
                  <c:v>126.09999999999711</c:v>
                </c:pt>
                <c:pt idx="1262">
                  <c:v>126.1999999999971</c:v>
                </c:pt>
                <c:pt idx="1263">
                  <c:v>126.2999999999971</c:v>
                </c:pt>
                <c:pt idx="1264">
                  <c:v>126.39999999999709</c:v>
                </c:pt>
                <c:pt idx="1265">
                  <c:v>126.49999999999709</c:v>
                </c:pt>
                <c:pt idx="1266">
                  <c:v>126.59999999999708</c:v>
                </c:pt>
                <c:pt idx="1267">
                  <c:v>126.69999999999708</c:v>
                </c:pt>
                <c:pt idx="1268">
                  <c:v>126.79999999999707</c:v>
                </c:pt>
                <c:pt idx="1269">
                  <c:v>126.89999999999706</c:v>
                </c:pt>
                <c:pt idx="1270">
                  <c:v>126.99999999999706</c:v>
                </c:pt>
                <c:pt idx="1271">
                  <c:v>127.09999999999705</c:v>
                </c:pt>
                <c:pt idx="1272">
                  <c:v>127.19999999999705</c:v>
                </c:pt>
                <c:pt idx="1273">
                  <c:v>127.29999999999704</c:v>
                </c:pt>
                <c:pt idx="1274">
                  <c:v>127.39999999999704</c:v>
                </c:pt>
                <c:pt idx="1275">
                  <c:v>127.49999999999703</c:v>
                </c:pt>
                <c:pt idx="1276">
                  <c:v>127.59999999999702</c:v>
                </c:pt>
                <c:pt idx="1277">
                  <c:v>127.69999999999702</c:v>
                </c:pt>
                <c:pt idx="1278">
                  <c:v>127.79999999999701</c:v>
                </c:pt>
                <c:pt idx="1279">
                  <c:v>127.89999999999701</c:v>
                </c:pt>
                <c:pt idx="1280">
                  <c:v>127.999999999997</c:v>
                </c:pt>
                <c:pt idx="1281">
                  <c:v>128.09999999999701</c:v>
                </c:pt>
                <c:pt idx="1282">
                  <c:v>128.199999999997</c:v>
                </c:pt>
                <c:pt idx="1283">
                  <c:v>128.299999999997</c:v>
                </c:pt>
                <c:pt idx="1284">
                  <c:v>128.39999999999699</c:v>
                </c:pt>
                <c:pt idx="1285">
                  <c:v>128.49999999999699</c:v>
                </c:pt>
                <c:pt idx="1286">
                  <c:v>128.59999999999698</c:v>
                </c:pt>
                <c:pt idx="1287">
                  <c:v>128.69999999999698</c:v>
                </c:pt>
                <c:pt idx="1288">
                  <c:v>128.79999999999697</c:v>
                </c:pt>
                <c:pt idx="1289">
                  <c:v>128.89999999999696</c:v>
                </c:pt>
                <c:pt idx="1290">
                  <c:v>128.99999999999696</c:v>
                </c:pt>
                <c:pt idx="1291">
                  <c:v>129.09999999999695</c:v>
                </c:pt>
                <c:pt idx="1292">
                  <c:v>129.19999999999695</c:v>
                </c:pt>
                <c:pt idx="1293">
                  <c:v>129.29999999999694</c:v>
                </c:pt>
                <c:pt idx="1294">
                  <c:v>129.39999999999694</c:v>
                </c:pt>
                <c:pt idx="1295">
                  <c:v>129.49999999999693</c:v>
                </c:pt>
                <c:pt idx="1296">
                  <c:v>129.59999999999692</c:v>
                </c:pt>
                <c:pt idx="1297">
                  <c:v>129.69999999999692</c:v>
                </c:pt>
                <c:pt idx="1298">
                  <c:v>129.79999999999691</c:v>
                </c:pt>
                <c:pt idx="1299">
                  <c:v>129.89999999999691</c:v>
                </c:pt>
                <c:pt idx="1300">
                  <c:v>129.9999999999969</c:v>
                </c:pt>
                <c:pt idx="1301">
                  <c:v>130.0999999999969</c:v>
                </c:pt>
                <c:pt idx="1302">
                  <c:v>130.19999999999689</c:v>
                </c:pt>
                <c:pt idx="1303">
                  <c:v>130.29999999999688</c:v>
                </c:pt>
                <c:pt idx="1304">
                  <c:v>130.39999999999688</c:v>
                </c:pt>
                <c:pt idx="1305">
                  <c:v>130.49999999999687</c:v>
                </c:pt>
                <c:pt idx="1306">
                  <c:v>130.59999999999687</c:v>
                </c:pt>
                <c:pt idx="1307">
                  <c:v>130.69999999999686</c:v>
                </c:pt>
                <c:pt idx="1308">
                  <c:v>130.79999999999686</c:v>
                </c:pt>
                <c:pt idx="1309">
                  <c:v>130.89999999999685</c:v>
                </c:pt>
                <c:pt idx="1310">
                  <c:v>130.99999999999685</c:v>
                </c:pt>
                <c:pt idx="1311">
                  <c:v>131.09999999999684</c:v>
                </c:pt>
                <c:pt idx="1312">
                  <c:v>131.19999999999683</c:v>
                </c:pt>
                <c:pt idx="1313">
                  <c:v>131.29999999999683</c:v>
                </c:pt>
                <c:pt idx="1314">
                  <c:v>131.39999999999682</c:v>
                </c:pt>
                <c:pt idx="1315">
                  <c:v>131.49999999999682</c:v>
                </c:pt>
                <c:pt idx="1316">
                  <c:v>131.59999999999681</c:v>
                </c:pt>
                <c:pt idx="1317">
                  <c:v>131.69999999999681</c:v>
                </c:pt>
                <c:pt idx="1318">
                  <c:v>131.7999999999968</c:v>
                </c:pt>
                <c:pt idx="1319">
                  <c:v>131.89999999999679</c:v>
                </c:pt>
                <c:pt idx="1320">
                  <c:v>131.99999999999679</c:v>
                </c:pt>
                <c:pt idx="1321">
                  <c:v>132.09999999999678</c:v>
                </c:pt>
                <c:pt idx="1322">
                  <c:v>132.19999999999678</c:v>
                </c:pt>
                <c:pt idx="1323">
                  <c:v>132.29999999999677</c:v>
                </c:pt>
                <c:pt idx="1324">
                  <c:v>132.39999999999677</c:v>
                </c:pt>
                <c:pt idx="1325">
                  <c:v>132.49999999999676</c:v>
                </c:pt>
                <c:pt idx="1326">
                  <c:v>132.59999999999675</c:v>
                </c:pt>
                <c:pt idx="1327">
                  <c:v>132.69999999999675</c:v>
                </c:pt>
                <c:pt idx="1328">
                  <c:v>132.79999999999674</c:v>
                </c:pt>
                <c:pt idx="1329">
                  <c:v>132.89999999999674</c:v>
                </c:pt>
                <c:pt idx="1330">
                  <c:v>132.99999999999673</c:v>
                </c:pt>
                <c:pt idx="1331">
                  <c:v>133.09999999999673</c:v>
                </c:pt>
                <c:pt idx="1332">
                  <c:v>133.19999999999672</c:v>
                </c:pt>
                <c:pt idx="1333">
                  <c:v>133.29999999999671</c:v>
                </c:pt>
                <c:pt idx="1334">
                  <c:v>133.39999999999671</c:v>
                </c:pt>
                <c:pt idx="1335">
                  <c:v>133.4999999999967</c:v>
                </c:pt>
                <c:pt idx="1336">
                  <c:v>133.5999999999967</c:v>
                </c:pt>
                <c:pt idx="1337">
                  <c:v>133.69999999999669</c:v>
                </c:pt>
                <c:pt idx="1338">
                  <c:v>133.79999999999669</c:v>
                </c:pt>
                <c:pt idx="1339">
                  <c:v>133.89999999999668</c:v>
                </c:pt>
                <c:pt idx="1340">
                  <c:v>133.99999999999667</c:v>
                </c:pt>
                <c:pt idx="1341">
                  <c:v>134.09999999999667</c:v>
                </c:pt>
                <c:pt idx="1342">
                  <c:v>134.19999999999666</c:v>
                </c:pt>
                <c:pt idx="1343">
                  <c:v>134.29999999999666</c:v>
                </c:pt>
                <c:pt idx="1344">
                  <c:v>134.39999999999665</c:v>
                </c:pt>
                <c:pt idx="1345">
                  <c:v>134.49999999999665</c:v>
                </c:pt>
                <c:pt idx="1346">
                  <c:v>134.59999999999664</c:v>
                </c:pt>
                <c:pt idx="1347">
                  <c:v>134.69999999999663</c:v>
                </c:pt>
                <c:pt idx="1348">
                  <c:v>134.79999999999663</c:v>
                </c:pt>
                <c:pt idx="1349">
                  <c:v>134.89999999999662</c:v>
                </c:pt>
                <c:pt idx="1350">
                  <c:v>134.99999999999662</c:v>
                </c:pt>
                <c:pt idx="1351">
                  <c:v>135.09999999999661</c:v>
                </c:pt>
                <c:pt idx="1352">
                  <c:v>135.19999999999661</c:v>
                </c:pt>
                <c:pt idx="1353">
                  <c:v>135.2999999999966</c:v>
                </c:pt>
                <c:pt idx="1354">
                  <c:v>135.3999999999966</c:v>
                </c:pt>
                <c:pt idx="1355">
                  <c:v>135.49999999999659</c:v>
                </c:pt>
                <c:pt idx="1356">
                  <c:v>135.59999999999658</c:v>
                </c:pt>
                <c:pt idx="1357">
                  <c:v>135.69999999999658</c:v>
                </c:pt>
                <c:pt idx="1358">
                  <c:v>135.79999999999657</c:v>
                </c:pt>
                <c:pt idx="1359">
                  <c:v>135.89999999999657</c:v>
                </c:pt>
                <c:pt idx="1360">
                  <c:v>135.99999999999656</c:v>
                </c:pt>
                <c:pt idx="1361">
                  <c:v>136.09999999999656</c:v>
                </c:pt>
                <c:pt idx="1362">
                  <c:v>136.19999999999655</c:v>
                </c:pt>
                <c:pt idx="1363">
                  <c:v>136.29999999999654</c:v>
                </c:pt>
                <c:pt idx="1364">
                  <c:v>136.39999999999654</c:v>
                </c:pt>
                <c:pt idx="1365">
                  <c:v>136.49999999999653</c:v>
                </c:pt>
                <c:pt idx="1366">
                  <c:v>136.59999999999653</c:v>
                </c:pt>
                <c:pt idx="1367">
                  <c:v>136.69999999999652</c:v>
                </c:pt>
                <c:pt idx="1368">
                  <c:v>136.79999999999652</c:v>
                </c:pt>
                <c:pt idx="1369">
                  <c:v>136.89999999999651</c:v>
                </c:pt>
                <c:pt idx="1370">
                  <c:v>136.9999999999965</c:v>
                </c:pt>
                <c:pt idx="1371">
                  <c:v>137.0999999999965</c:v>
                </c:pt>
                <c:pt idx="1372">
                  <c:v>137.19999999999649</c:v>
                </c:pt>
                <c:pt idx="1373">
                  <c:v>137.29999999999649</c:v>
                </c:pt>
                <c:pt idx="1374">
                  <c:v>137.39999999999648</c:v>
                </c:pt>
                <c:pt idx="1375">
                  <c:v>137.49999999999648</c:v>
                </c:pt>
                <c:pt idx="1376">
                  <c:v>137.59999999999647</c:v>
                </c:pt>
                <c:pt idx="1377">
                  <c:v>137.69999999999646</c:v>
                </c:pt>
                <c:pt idx="1378">
                  <c:v>137.79999999999646</c:v>
                </c:pt>
                <c:pt idx="1379">
                  <c:v>137.89999999999645</c:v>
                </c:pt>
                <c:pt idx="1380">
                  <c:v>137.99999999999645</c:v>
                </c:pt>
                <c:pt idx="1381">
                  <c:v>138.09999999999644</c:v>
                </c:pt>
                <c:pt idx="1382">
                  <c:v>138.19999999999644</c:v>
                </c:pt>
                <c:pt idx="1383">
                  <c:v>138.29999999999643</c:v>
                </c:pt>
                <c:pt idx="1384">
                  <c:v>138.39999999999642</c:v>
                </c:pt>
                <c:pt idx="1385">
                  <c:v>138.49999999999642</c:v>
                </c:pt>
                <c:pt idx="1386">
                  <c:v>138.59999999999641</c:v>
                </c:pt>
                <c:pt idx="1387">
                  <c:v>138.69999999999641</c:v>
                </c:pt>
                <c:pt idx="1388">
                  <c:v>138.7999999999964</c:v>
                </c:pt>
                <c:pt idx="1389">
                  <c:v>138.8999999999964</c:v>
                </c:pt>
                <c:pt idx="1390">
                  <c:v>138.99999999999639</c:v>
                </c:pt>
                <c:pt idx="1391">
                  <c:v>139.09999999999638</c:v>
                </c:pt>
                <c:pt idx="1392">
                  <c:v>139.19999999999638</c:v>
                </c:pt>
                <c:pt idx="1393">
                  <c:v>139.29999999999637</c:v>
                </c:pt>
                <c:pt idx="1394">
                  <c:v>139.39999999999637</c:v>
                </c:pt>
                <c:pt idx="1395">
                  <c:v>139.49999999999636</c:v>
                </c:pt>
                <c:pt idx="1396">
                  <c:v>139.59999999999636</c:v>
                </c:pt>
                <c:pt idx="1397">
                  <c:v>139.69999999999635</c:v>
                </c:pt>
                <c:pt idx="1398">
                  <c:v>139.79999999999634</c:v>
                </c:pt>
                <c:pt idx="1399">
                  <c:v>139.89999999999634</c:v>
                </c:pt>
                <c:pt idx="1400">
                  <c:v>139.99999999999633</c:v>
                </c:pt>
                <c:pt idx="1401">
                  <c:v>140.09999999999633</c:v>
                </c:pt>
                <c:pt idx="1402">
                  <c:v>140.19999999999632</c:v>
                </c:pt>
                <c:pt idx="1403">
                  <c:v>140.29999999999632</c:v>
                </c:pt>
                <c:pt idx="1404">
                  <c:v>140.39999999999631</c:v>
                </c:pt>
                <c:pt idx="1405">
                  <c:v>140.49999999999631</c:v>
                </c:pt>
                <c:pt idx="1406">
                  <c:v>140.5999999999963</c:v>
                </c:pt>
                <c:pt idx="1407">
                  <c:v>140.69999999999629</c:v>
                </c:pt>
                <c:pt idx="1408">
                  <c:v>140.79999999999629</c:v>
                </c:pt>
                <c:pt idx="1409">
                  <c:v>140.89999999999628</c:v>
                </c:pt>
                <c:pt idx="1410">
                  <c:v>140.99999999999628</c:v>
                </c:pt>
                <c:pt idx="1411">
                  <c:v>141.09999999999627</c:v>
                </c:pt>
                <c:pt idx="1412">
                  <c:v>141.19999999999627</c:v>
                </c:pt>
                <c:pt idx="1413">
                  <c:v>141.29999999999626</c:v>
                </c:pt>
                <c:pt idx="1414">
                  <c:v>141.39999999999625</c:v>
                </c:pt>
                <c:pt idx="1415">
                  <c:v>141.49999999999625</c:v>
                </c:pt>
                <c:pt idx="1416">
                  <c:v>141.59999999999624</c:v>
                </c:pt>
                <c:pt idx="1417">
                  <c:v>141.69999999999624</c:v>
                </c:pt>
                <c:pt idx="1418">
                  <c:v>141.79999999999623</c:v>
                </c:pt>
                <c:pt idx="1419">
                  <c:v>141.89999999999623</c:v>
                </c:pt>
                <c:pt idx="1420">
                  <c:v>141.99999999999622</c:v>
                </c:pt>
                <c:pt idx="1421">
                  <c:v>142.09999999999621</c:v>
                </c:pt>
                <c:pt idx="1422">
                  <c:v>142.19999999999621</c:v>
                </c:pt>
                <c:pt idx="1423">
                  <c:v>142.2999999999962</c:v>
                </c:pt>
                <c:pt idx="1424">
                  <c:v>142.3999999999962</c:v>
                </c:pt>
                <c:pt idx="1425">
                  <c:v>142.49999999999619</c:v>
                </c:pt>
                <c:pt idx="1426">
                  <c:v>142.59999999999619</c:v>
                </c:pt>
                <c:pt idx="1427">
                  <c:v>142.69999999999618</c:v>
                </c:pt>
                <c:pt idx="1428">
                  <c:v>142.79999999999617</c:v>
                </c:pt>
                <c:pt idx="1429">
                  <c:v>142.89999999999617</c:v>
                </c:pt>
                <c:pt idx="1430">
                  <c:v>142.99999999999616</c:v>
                </c:pt>
                <c:pt idx="1431">
                  <c:v>143.09999999999616</c:v>
                </c:pt>
                <c:pt idx="1432">
                  <c:v>143.19999999999615</c:v>
                </c:pt>
                <c:pt idx="1433">
                  <c:v>143.29999999999615</c:v>
                </c:pt>
                <c:pt idx="1434">
                  <c:v>143.39999999999614</c:v>
                </c:pt>
                <c:pt idx="1435">
                  <c:v>143.49999999999613</c:v>
                </c:pt>
                <c:pt idx="1436">
                  <c:v>143.59999999999613</c:v>
                </c:pt>
                <c:pt idx="1437">
                  <c:v>143.69999999999612</c:v>
                </c:pt>
                <c:pt idx="1438">
                  <c:v>143.79999999999612</c:v>
                </c:pt>
                <c:pt idx="1439">
                  <c:v>143.89999999999611</c:v>
                </c:pt>
                <c:pt idx="1440">
                  <c:v>143.99999999999611</c:v>
                </c:pt>
                <c:pt idx="1441">
                  <c:v>144.0999999999961</c:v>
                </c:pt>
                <c:pt idx="1442">
                  <c:v>144.19999999999609</c:v>
                </c:pt>
                <c:pt idx="1443">
                  <c:v>144.29999999999609</c:v>
                </c:pt>
                <c:pt idx="1444">
                  <c:v>144.39999999999608</c:v>
                </c:pt>
                <c:pt idx="1445">
                  <c:v>144.49999999999608</c:v>
                </c:pt>
                <c:pt idx="1446">
                  <c:v>144.59999999999607</c:v>
                </c:pt>
                <c:pt idx="1447">
                  <c:v>144.69999999999607</c:v>
                </c:pt>
                <c:pt idx="1448">
                  <c:v>144.79999999999606</c:v>
                </c:pt>
                <c:pt idx="1449">
                  <c:v>144.89999999999606</c:v>
                </c:pt>
                <c:pt idx="1450">
                  <c:v>144.99999999999605</c:v>
                </c:pt>
                <c:pt idx="1451">
                  <c:v>145.09999999999604</c:v>
                </c:pt>
                <c:pt idx="1452">
                  <c:v>145.19999999999604</c:v>
                </c:pt>
                <c:pt idx="1453">
                  <c:v>145.29999999999603</c:v>
                </c:pt>
                <c:pt idx="1454">
                  <c:v>145.39999999999603</c:v>
                </c:pt>
                <c:pt idx="1455">
                  <c:v>145.49999999999602</c:v>
                </c:pt>
                <c:pt idx="1456">
                  <c:v>145.59999999999602</c:v>
                </c:pt>
                <c:pt idx="1457">
                  <c:v>145.69999999999601</c:v>
                </c:pt>
                <c:pt idx="1458">
                  <c:v>145.799999999996</c:v>
                </c:pt>
                <c:pt idx="1459">
                  <c:v>145.899999999996</c:v>
                </c:pt>
                <c:pt idx="1460">
                  <c:v>145.99999999999599</c:v>
                </c:pt>
                <c:pt idx="1461">
                  <c:v>146.09999999999599</c:v>
                </c:pt>
                <c:pt idx="1462">
                  <c:v>146.19999999999598</c:v>
                </c:pt>
                <c:pt idx="1463">
                  <c:v>146.29999999999598</c:v>
                </c:pt>
                <c:pt idx="1464">
                  <c:v>146.39999999999597</c:v>
                </c:pt>
                <c:pt idx="1465">
                  <c:v>146.49999999999596</c:v>
                </c:pt>
                <c:pt idx="1466">
                  <c:v>146.59999999999596</c:v>
                </c:pt>
                <c:pt idx="1467">
                  <c:v>146.69999999999595</c:v>
                </c:pt>
                <c:pt idx="1468">
                  <c:v>146.79999999999595</c:v>
                </c:pt>
                <c:pt idx="1469">
                  <c:v>146.89999999999594</c:v>
                </c:pt>
                <c:pt idx="1470">
                  <c:v>146.99999999999594</c:v>
                </c:pt>
                <c:pt idx="1471">
                  <c:v>147.09999999999593</c:v>
                </c:pt>
                <c:pt idx="1472">
                  <c:v>147.19999999999592</c:v>
                </c:pt>
                <c:pt idx="1473">
                  <c:v>147.29999999999592</c:v>
                </c:pt>
                <c:pt idx="1474">
                  <c:v>147.39999999999591</c:v>
                </c:pt>
                <c:pt idx="1475">
                  <c:v>147.49999999999591</c:v>
                </c:pt>
                <c:pt idx="1476">
                  <c:v>147.5999999999959</c:v>
                </c:pt>
                <c:pt idx="1477">
                  <c:v>147.6999999999959</c:v>
                </c:pt>
                <c:pt idx="1478">
                  <c:v>147.79999999999589</c:v>
                </c:pt>
                <c:pt idx="1479">
                  <c:v>147.89999999999588</c:v>
                </c:pt>
                <c:pt idx="1480">
                  <c:v>147.99999999999588</c:v>
                </c:pt>
                <c:pt idx="1481">
                  <c:v>148.09999999999587</c:v>
                </c:pt>
                <c:pt idx="1482">
                  <c:v>148.19999999999587</c:v>
                </c:pt>
                <c:pt idx="1483">
                  <c:v>148.29999999999586</c:v>
                </c:pt>
                <c:pt idx="1484">
                  <c:v>148.39999999999586</c:v>
                </c:pt>
                <c:pt idx="1485">
                  <c:v>148.49999999999585</c:v>
                </c:pt>
                <c:pt idx="1486">
                  <c:v>148.59999999999584</c:v>
                </c:pt>
                <c:pt idx="1487">
                  <c:v>148.69999999999584</c:v>
                </c:pt>
                <c:pt idx="1488">
                  <c:v>148.79999999999583</c:v>
                </c:pt>
                <c:pt idx="1489">
                  <c:v>148.89999999999583</c:v>
                </c:pt>
                <c:pt idx="1490">
                  <c:v>148.99999999999582</c:v>
                </c:pt>
                <c:pt idx="1491">
                  <c:v>149.09999999999582</c:v>
                </c:pt>
                <c:pt idx="1492">
                  <c:v>149.19999999999581</c:v>
                </c:pt>
                <c:pt idx="1493">
                  <c:v>149.2999999999958</c:v>
                </c:pt>
                <c:pt idx="1494">
                  <c:v>149.3999999999958</c:v>
                </c:pt>
                <c:pt idx="1495">
                  <c:v>149.49999999999579</c:v>
                </c:pt>
                <c:pt idx="1496">
                  <c:v>149.59999999999579</c:v>
                </c:pt>
                <c:pt idx="1497">
                  <c:v>149.69999999999578</c:v>
                </c:pt>
                <c:pt idx="1498">
                  <c:v>149.79999999999578</c:v>
                </c:pt>
                <c:pt idx="1499">
                  <c:v>149.89999999999577</c:v>
                </c:pt>
                <c:pt idx="1500">
                  <c:v>149.99999999999577</c:v>
                </c:pt>
                <c:pt idx="1501">
                  <c:v>150.09999999999576</c:v>
                </c:pt>
                <c:pt idx="1502">
                  <c:v>150.19999999999575</c:v>
                </c:pt>
                <c:pt idx="1503">
                  <c:v>150.29999999999575</c:v>
                </c:pt>
                <c:pt idx="1504">
                  <c:v>150.39999999999574</c:v>
                </c:pt>
                <c:pt idx="1505">
                  <c:v>150.49999999999574</c:v>
                </c:pt>
                <c:pt idx="1506">
                  <c:v>150.59999999999573</c:v>
                </c:pt>
                <c:pt idx="1507">
                  <c:v>150.69999999999573</c:v>
                </c:pt>
                <c:pt idx="1508">
                  <c:v>150.79999999999572</c:v>
                </c:pt>
                <c:pt idx="1509">
                  <c:v>150.89999999999571</c:v>
                </c:pt>
                <c:pt idx="1510">
                  <c:v>150.99999999999571</c:v>
                </c:pt>
                <c:pt idx="1511">
                  <c:v>151.0999999999957</c:v>
                </c:pt>
                <c:pt idx="1512">
                  <c:v>151.1999999999957</c:v>
                </c:pt>
                <c:pt idx="1513">
                  <c:v>151.29999999999569</c:v>
                </c:pt>
                <c:pt idx="1514">
                  <c:v>151.39999999999569</c:v>
                </c:pt>
                <c:pt idx="1515">
                  <c:v>151.49999999999568</c:v>
                </c:pt>
                <c:pt idx="1516">
                  <c:v>151.59999999999567</c:v>
                </c:pt>
                <c:pt idx="1517">
                  <c:v>151.69999999999567</c:v>
                </c:pt>
                <c:pt idx="1518">
                  <c:v>151.79999999999566</c:v>
                </c:pt>
                <c:pt idx="1519">
                  <c:v>151.89999999999566</c:v>
                </c:pt>
                <c:pt idx="1520">
                  <c:v>151.99999999999565</c:v>
                </c:pt>
                <c:pt idx="1521">
                  <c:v>152.09999999999565</c:v>
                </c:pt>
                <c:pt idx="1522">
                  <c:v>152.19999999999564</c:v>
                </c:pt>
                <c:pt idx="1523">
                  <c:v>152.29999999999563</c:v>
                </c:pt>
                <c:pt idx="1524">
                  <c:v>152.39999999999563</c:v>
                </c:pt>
                <c:pt idx="1525">
                  <c:v>152.49999999999562</c:v>
                </c:pt>
                <c:pt idx="1526">
                  <c:v>152.59999999999562</c:v>
                </c:pt>
                <c:pt idx="1527">
                  <c:v>152.69999999999561</c:v>
                </c:pt>
                <c:pt idx="1528">
                  <c:v>152.79999999999561</c:v>
                </c:pt>
                <c:pt idx="1529">
                  <c:v>152.8999999999956</c:v>
                </c:pt>
                <c:pt idx="1530">
                  <c:v>152.99999999999559</c:v>
                </c:pt>
                <c:pt idx="1531">
                  <c:v>153.09999999999559</c:v>
                </c:pt>
                <c:pt idx="1532">
                  <c:v>153.19999999999558</c:v>
                </c:pt>
                <c:pt idx="1533">
                  <c:v>153.29999999999558</c:v>
                </c:pt>
                <c:pt idx="1534">
                  <c:v>153.39999999999557</c:v>
                </c:pt>
                <c:pt idx="1535">
                  <c:v>153.49999999999557</c:v>
                </c:pt>
                <c:pt idx="1536">
                  <c:v>153.59999999999556</c:v>
                </c:pt>
                <c:pt idx="1537">
                  <c:v>153.69999999999555</c:v>
                </c:pt>
                <c:pt idx="1538">
                  <c:v>153.79999999999555</c:v>
                </c:pt>
                <c:pt idx="1539">
                  <c:v>153.89999999999554</c:v>
                </c:pt>
                <c:pt idx="1540">
                  <c:v>153.99999999999554</c:v>
                </c:pt>
                <c:pt idx="1541">
                  <c:v>154.09999999999553</c:v>
                </c:pt>
                <c:pt idx="1542">
                  <c:v>154.19999999999553</c:v>
                </c:pt>
                <c:pt idx="1543">
                  <c:v>154.29999999999552</c:v>
                </c:pt>
                <c:pt idx="1544">
                  <c:v>154.39999999999552</c:v>
                </c:pt>
                <c:pt idx="1545">
                  <c:v>154.49999999999551</c:v>
                </c:pt>
                <c:pt idx="1546">
                  <c:v>154.5999999999955</c:v>
                </c:pt>
                <c:pt idx="1547">
                  <c:v>154.6999999999955</c:v>
                </c:pt>
                <c:pt idx="1548">
                  <c:v>154.79999999999549</c:v>
                </c:pt>
                <c:pt idx="1549">
                  <c:v>154.89999999999549</c:v>
                </c:pt>
                <c:pt idx="1550">
                  <c:v>154.99999999999548</c:v>
                </c:pt>
                <c:pt idx="1551">
                  <c:v>155.09999999999548</c:v>
                </c:pt>
                <c:pt idx="1552">
                  <c:v>155.19999999999547</c:v>
                </c:pt>
                <c:pt idx="1553">
                  <c:v>155.29999999999546</c:v>
                </c:pt>
                <c:pt idx="1554">
                  <c:v>155.39999999999546</c:v>
                </c:pt>
                <c:pt idx="1555">
                  <c:v>155.49999999999545</c:v>
                </c:pt>
                <c:pt idx="1556">
                  <c:v>155.59999999999545</c:v>
                </c:pt>
                <c:pt idx="1557">
                  <c:v>155.69999999999544</c:v>
                </c:pt>
                <c:pt idx="1558">
                  <c:v>155.79999999999544</c:v>
                </c:pt>
                <c:pt idx="1559">
                  <c:v>155.89999999999543</c:v>
                </c:pt>
                <c:pt idx="1560">
                  <c:v>155.99999999999542</c:v>
                </c:pt>
                <c:pt idx="1561">
                  <c:v>156.09999999999542</c:v>
                </c:pt>
                <c:pt idx="1562">
                  <c:v>156.19999999999541</c:v>
                </c:pt>
                <c:pt idx="1563">
                  <c:v>156.29999999999541</c:v>
                </c:pt>
                <c:pt idx="1564">
                  <c:v>156.3999999999954</c:v>
                </c:pt>
                <c:pt idx="1565">
                  <c:v>156.4999999999954</c:v>
                </c:pt>
                <c:pt idx="1566">
                  <c:v>156.59999999999539</c:v>
                </c:pt>
                <c:pt idx="1567">
                  <c:v>156.69999999999538</c:v>
                </c:pt>
                <c:pt idx="1568">
                  <c:v>156.79999999999538</c:v>
                </c:pt>
                <c:pt idx="1569">
                  <c:v>156.89999999999537</c:v>
                </c:pt>
                <c:pt idx="1570">
                  <c:v>156.99999999999537</c:v>
                </c:pt>
                <c:pt idx="1571">
                  <c:v>157.09999999999536</c:v>
                </c:pt>
                <c:pt idx="1572">
                  <c:v>157.19999999999536</c:v>
                </c:pt>
                <c:pt idx="1573">
                  <c:v>157.29999999999535</c:v>
                </c:pt>
                <c:pt idx="1574">
                  <c:v>157.39999999999534</c:v>
                </c:pt>
                <c:pt idx="1575">
                  <c:v>157.49999999999534</c:v>
                </c:pt>
                <c:pt idx="1576">
                  <c:v>157.59999999999533</c:v>
                </c:pt>
                <c:pt idx="1577">
                  <c:v>157.69999999999533</c:v>
                </c:pt>
                <c:pt idx="1578">
                  <c:v>157.79999999999532</c:v>
                </c:pt>
                <c:pt idx="1579">
                  <c:v>157.89999999999532</c:v>
                </c:pt>
                <c:pt idx="1580">
                  <c:v>157.99999999999531</c:v>
                </c:pt>
                <c:pt idx="1581">
                  <c:v>158.0999999999953</c:v>
                </c:pt>
                <c:pt idx="1582">
                  <c:v>158.1999999999953</c:v>
                </c:pt>
                <c:pt idx="1583">
                  <c:v>158.29999999999529</c:v>
                </c:pt>
                <c:pt idx="1584">
                  <c:v>158.39999999999529</c:v>
                </c:pt>
                <c:pt idx="1585">
                  <c:v>158.49999999999528</c:v>
                </c:pt>
                <c:pt idx="1586">
                  <c:v>158.59999999999528</c:v>
                </c:pt>
                <c:pt idx="1587">
                  <c:v>158.69999999999527</c:v>
                </c:pt>
                <c:pt idx="1588">
                  <c:v>158.79999999999526</c:v>
                </c:pt>
                <c:pt idx="1589">
                  <c:v>158.89999999999526</c:v>
                </c:pt>
                <c:pt idx="1590">
                  <c:v>158.99999999999525</c:v>
                </c:pt>
                <c:pt idx="1591">
                  <c:v>159.09999999999525</c:v>
                </c:pt>
                <c:pt idx="1592">
                  <c:v>159.19999999999524</c:v>
                </c:pt>
                <c:pt idx="1593">
                  <c:v>159.29999999999524</c:v>
                </c:pt>
                <c:pt idx="1594">
                  <c:v>159.39999999999523</c:v>
                </c:pt>
                <c:pt idx="1595">
                  <c:v>159.49999999999523</c:v>
                </c:pt>
                <c:pt idx="1596">
                  <c:v>159.59999999999522</c:v>
                </c:pt>
                <c:pt idx="1597">
                  <c:v>159.69999999999521</c:v>
                </c:pt>
                <c:pt idx="1598">
                  <c:v>159.79999999999521</c:v>
                </c:pt>
                <c:pt idx="1599">
                  <c:v>159.8999999999952</c:v>
                </c:pt>
                <c:pt idx="1600">
                  <c:v>159.9999999999952</c:v>
                </c:pt>
                <c:pt idx="1601">
                  <c:v>160.09999999999519</c:v>
                </c:pt>
                <c:pt idx="1602">
                  <c:v>160.19999999999519</c:v>
                </c:pt>
                <c:pt idx="1603">
                  <c:v>160.29999999999518</c:v>
                </c:pt>
                <c:pt idx="1604">
                  <c:v>160.39999999999517</c:v>
                </c:pt>
                <c:pt idx="1605">
                  <c:v>160.49999999999517</c:v>
                </c:pt>
                <c:pt idx="1606">
                  <c:v>160.59999999999516</c:v>
                </c:pt>
                <c:pt idx="1607">
                  <c:v>160.69999999999516</c:v>
                </c:pt>
                <c:pt idx="1608">
                  <c:v>160.79999999999515</c:v>
                </c:pt>
                <c:pt idx="1609">
                  <c:v>160.89999999999515</c:v>
                </c:pt>
                <c:pt idx="1610">
                  <c:v>160.99999999999514</c:v>
                </c:pt>
                <c:pt idx="1611">
                  <c:v>161.09999999999513</c:v>
                </c:pt>
                <c:pt idx="1612">
                  <c:v>161.19999999999513</c:v>
                </c:pt>
                <c:pt idx="1613">
                  <c:v>161.29999999999512</c:v>
                </c:pt>
                <c:pt idx="1614">
                  <c:v>161.39999999999512</c:v>
                </c:pt>
                <c:pt idx="1615">
                  <c:v>161.49999999999511</c:v>
                </c:pt>
                <c:pt idx="1616">
                  <c:v>161.59999999999511</c:v>
                </c:pt>
                <c:pt idx="1617">
                  <c:v>161.6999999999951</c:v>
                </c:pt>
                <c:pt idx="1618">
                  <c:v>161.79999999999509</c:v>
                </c:pt>
                <c:pt idx="1619">
                  <c:v>161.89999999999509</c:v>
                </c:pt>
                <c:pt idx="1620">
                  <c:v>161.99999999999508</c:v>
                </c:pt>
                <c:pt idx="1621">
                  <c:v>162.09999999999508</c:v>
                </c:pt>
                <c:pt idx="1622">
                  <c:v>162.19999999999507</c:v>
                </c:pt>
                <c:pt idx="1623">
                  <c:v>162.29999999999507</c:v>
                </c:pt>
                <c:pt idx="1624">
                  <c:v>162.39999999999506</c:v>
                </c:pt>
                <c:pt idx="1625">
                  <c:v>162.49999999999505</c:v>
                </c:pt>
                <c:pt idx="1626">
                  <c:v>162.59999999999505</c:v>
                </c:pt>
                <c:pt idx="1627">
                  <c:v>162.69999999999504</c:v>
                </c:pt>
                <c:pt idx="1628">
                  <c:v>162.79999999999504</c:v>
                </c:pt>
                <c:pt idx="1629">
                  <c:v>162.89999999999503</c:v>
                </c:pt>
                <c:pt idx="1630">
                  <c:v>162.99999999999503</c:v>
                </c:pt>
                <c:pt idx="1631">
                  <c:v>163.09999999999502</c:v>
                </c:pt>
                <c:pt idx="1632">
                  <c:v>163.19999999999501</c:v>
                </c:pt>
                <c:pt idx="1633">
                  <c:v>163.29999999999501</c:v>
                </c:pt>
                <c:pt idx="1634">
                  <c:v>163.399999999995</c:v>
                </c:pt>
                <c:pt idx="1635">
                  <c:v>163.499999999995</c:v>
                </c:pt>
                <c:pt idx="1636">
                  <c:v>163.59999999999499</c:v>
                </c:pt>
                <c:pt idx="1637">
                  <c:v>163.69999999999499</c:v>
                </c:pt>
                <c:pt idx="1638">
                  <c:v>163.79999999999498</c:v>
                </c:pt>
                <c:pt idx="1639">
                  <c:v>163.89999999999498</c:v>
                </c:pt>
                <c:pt idx="1640">
                  <c:v>163.99999999999497</c:v>
                </c:pt>
                <c:pt idx="1641">
                  <c:v>164.09999999999496</c:v>
                </c:pt>
                <c:pt idx="1642">
                  <c:v>164.19999999999496</c:v>
                </c:pt>
                <c:pt idx="1643">
                  <c:v>164.29999999999495</c:v>
                </c:pt>
                <c:pt idx="1644">
                  <c:v>164.39999999999495</c:v>
                </c:pt>
                <c:pt idx="1645">
                  <c:v>164.49999999999494</c:v>
                </c:pt>
                <c:pt idx="1646">
                  <c:v>164.59999999999494</c:v>
                </c:pt>
                <c:pt idx="1647">
                  <c:v>164.69999999999493</c:v>
                </c:pt>
                <c:pt idx="1648">
                  <c:v>164.79999999999492</c:v>
                </c:pt>
                <c:pt idx="1649">
                  <c:v>164.89999999999492</c:v>
                </c:pt>
                <c:pt idx="1650">
                  <c:v>164.99999999999491</c:v>
                </c:pt>
                <c:pt idx="1651">
                  <c:v>165.09999999999491</c:v>
                </c:pt>
                <c:pt idx="1652">
                  <c:v>165.1999999999949</c:v>
                </c:pt>
                <c:pt idx="1653">
                  <c:v>165.2999999999949</c:v>
                </c:pt>
                <c:pt idx="1654">
                  <c:v>165.39999999999489</c:v>
                </c:pt>
                <c:pt idx="1655">
                  <c:v>165.49999999999488</c:v>
                </c:pt>
                <c:pt idx="1656">
                  <c:v>165.59999999999488</c:v>
                </c:pt>
                <c:pt idx="1657">
                  <c:v>165.69999999999487</c:v>
                </c:pt>
                <c:pt idx="1658">
                  <c:v>165.79999999999487</c:v>
                </c:pt>
                <c:pt idx="1659">
                  <c:v>165.89999999999486</c:v>
                </c:pt>
                <c:pt idx="1660">
                  <c:v>165.99999999999486</c:v>
                </c:pt>
                <c:pt idx="1661">
                  <c:v>166.09999999999485</c:v>
                </c:pt>
                <c:pt idx="1662">
                  <c:v>166.19999999999484</c:v>
                </c:pt>
                <c:pt idx="1663">
                  <c:v>166.29999999999484</c:v>
                </c:pt>
                <c:pt idx="1664">
                  <c:v>166.39999999999483</c:v>
                </c:pt>
                <c:pt idx="1665">
                  <c:v>166.49999999999483</c:v>
                </c:pt>
                <c:pt idx="1666">
                  <c:v>166.59999999999482</c:v>
                </c:pt>
                <c:pt idx="1667">
                  <c:v>166.69999999999482</c:v>
                </c:pt>
                <c:pt idx="1668">
                  <c:v>166.79999999999481</c:v>
                </c:pt>
                <c:pt idx="1669">
                  <c:v>166.8999999999948</c:v>
                </c:pt>
                <c:pt idx="1670">
                  <c:v>166.9999999999948</c:v>
                </c:pt>
                <c:pt idx="1671">
                  <c:v>167.09999999999479</c:v>
                </c:pt>
                <c:pt idx="1672">
                  <c:v>167.19999999999479</c:v>
                </c:pt>
                <c:pt idx="1673">
                  <c:v>167.29999999999478</c:v>
                </c:pt>
                <c:pt idx="1674">
                  <c:v>167.39999999999478</c:v>
                </c:pt>
                <c:pt idx="1675">
                  <c:v>167.49999999999477</c:v>
                </c:pt>
                <c:pt idx="1676">
                  <c:v>167.59999999999476</c:v>
                </c:pt>
                <c:pt idx="1677">
                  <c:v>167.69999999999476</c:v>
                </c:pt>
                <c:pt idx="1678">
                  <c:v>167.79999999999475</c:v>
                </c:pt>
                <c:pt idx="1679">
                  <c:v>167.89999999999475</c:v>
                </c:pt>
                <c:pt idx="1680">
                  <c:v>167.99999999999474</c:v>
                </c:pt>
                <c:pt idx="1681">
                  <c:v>168.09999999999474</c:v>
                </c:pt>
                <c:pt idx="1682">
                  <c:v>168.19999999999473</c:v>
                </c:pt>
                <c:pt idx="1683">
                  <c:v>168.29999999999472</c:v>
                </c:pt>
                <c:pt idx="1684">
                  <c:v>168.39999999999472</c:v>
                </c:pt>
                <c:pt idx="1685">
                  <c:v>168.49999999999471</c:v>
                </c:pt>
                <c:pt idx="1686">
                  <c:v>168.59999999999471</c:v>
                </c:pt>
                <c:pt idx="1687">
                  <c:v>168.6999999999947</c:v>
                </c:pt>
                <c:pt idx="1688">
                  <c:v>168.7999999999947</c:v>
                </c:pt>
                <c:pt idx="1689">
                  <c:v>168.89999999999469</c:v>
                </c:pt>
                <c:pt idx="1690">
                  <c:v>168.99999999999469</c:v>
                </c:pt>
                <c:pt idx="1691">
                  <c:v>169.09999999999468</c:v>
                </c:pt>
                <c:pt idx="1692">
                  <c:v>169.19999999999467</c:v>
                </c:pt>
                <c:pt idx="1693">
                  <c:v>169.29999999999467</c:v>
                </c:pt>
                <c:pt idx="1694">
                  <c:v>169.39999999999466</c:v>
                </c:pt>
                <c:pt idx="1695">
                  <c:v>169.49999999999466</c:v>
                </c:pt>
                <c:pt idx="1696">
                  <c:v>169.59999999999465</c:v>
                </c:pt>
                <c:pt idx="1697">
                  <c:v>169.69999999999465</c:v>
                </c:pt>
                <c:pt idx="1698">
                  <c:v>169.79999999999464</c:v>
                </c:pt>
                <c:pt idx="1699">
                  <c:v>169.89999999999463</c:v>
                </c:pt>
                <c:pt idx="1700">
                  <c:v>169.99999999999463</c:v>
                </c:pt>
                <c:pt idx="1701">
                  <c:v>170.09999999999462</c:v>
                </c:pt>
                <c:pt idx="1702">
                  <c:v>170.19999999999462</c:v>
                </c:pt>
                <c:pt idx="1703">
                  <c:v>170.29999999999461</c:v>
                </c:pt>
                <c:pt idx="1704">
                  <c:v>170.39999999999461</c:v>
                </c:pt>
                <c:pt idx="1705">
                  <c:v>170.4999999999946</c:v>
                </c:pt>
                <c:pt idx="1706">
                  <c:v>170.59999999999459</c:v>
                </c:pt>
                <c:pt idx="1707">
                  <c:v>170.69999999999459</c:v>
                </c:pt>
                <c:pt idx="1708">
                  <c:v>170.79999999999458</c:v>
                </c:pt>
                <c:pt idx="1709">
                  <c:v>170.89999999999458</c:v>
                </c:pt>
                <c:pt idx="1710">
                  <c:v>170.99999999999457</c:v>
                </c:pt>
                <c:pt idx="1711">
                  <c:v>171.09999999999457</c:v>
                </c:pt>
                <c:pt idx="1712">
                  <c:v>171.19999999999456</c:v>
                </c:pt>
                <c:pt idx="1713">
                  <c:v>171.29999999999455</c:v>
                </c:pt>
                <c:pt idx="1714">
                  <c:v>171.39999999999455</c:v>
                </c:pt>
                <c:pt idx="1715">
                  <c:v>171.49999999999454</c:v>
                </c:pt>
                <c:pt idx="1716">
                  <c:v>171.59999999999454</c:v>
                </c:pt>
                <c:pt idx="1717">
                  <c:v>171.69999999999453</c:v>
                </c:pt>
                <c:pt idx="1718">
                  <c:v>171.79999999999453</c:v>
                </c:pt>
                <c:pt idx="1719">
                  <c:v>171.89999999999452</c:v>
                </c:pt>
                <c:pt idx="1720">
                  <c:v>171.99999999999451</c:v>
                </c:pt>
                <c:pt idx="1721">
                  <c:v>172.09999999999451</c:v>
                </c:pt>
                <c:pt idx="1722">
                  <c:v>172.1999999999945</c:v>
                </c:pt>
                <c:pt idx="1723">
                  <c:v>172.2999999999945</c:v>
                </c:pt>
                <c:pt idx="1724">
                  <c:v>172.39999999999449</c:v>
                </c:pt>
                <c:pt idx="1725">
                  <c:v>172.49999999999449</c:v>
                </c:pt>
                <c:pt idx="1726">
                  <c:v>172.59999999999448</c:v>
                </c:pt>
                <c:pt idx="1727">
                  <c:v>172.69999999999447</c:v>
                </c:pt>
                <c:pt idx="1728">
                  <c:v>172.79999999999447</c:v>
                </c:pt>
                <c:pt idx="1729">
                  <c:v>172.89999999999446</c:v>
                </c:pt>
                <c:pt idx="1730">
                  <c:v>172.99999999999446</c:v>
                </c:pt>
                <c:pt idx="1731">
                  <c:v>173.09999999999445</c:v>
                </c:pt>
                <c:pt idx="1732">
                  <c:v>173.19999999999445</c:v>
                </c:pt>
                <c:pt idx="1733">
                  <c:v>173.29999999999444</c:v>
                </c:pt>
                <c:pt idx="1734">
                  <c:v>173.39999999999444</c:v>
                </c:pt>
                <c:pt idx="1735">
                  <c:v>173.49999999999443</c:v>
                </c:pt>
                <c:pt idx="1736">
                  <c:v>173.59999999999442</c:v>
                </c:pt>
                <c:pt idx="1737">
                  <c:v>173.69999999999442</c:v>
                </c:pt>
                <c:pt idx="1738">
                  <c:v>173.79999999999441</c:v>
                </c:pt>
                <c:pt idx="1739">
                  <c:v>173.89999999999441</c:v>
                </c:pt>
                <c:pt idx="1740">
                  <c:v>173.9999999999944</c:v>
                </c:pt>
                <c:pt idx="1741">
                  <c:v>174.0999999999944</c:v>
                </c:pt>
                <c:pt idx="1742">
                  <c:v>174.19999999999439</c:v>
                </c:pt>
                <c:pt idx="1743">
                  <c:v>174.29999999999438</c:v>
                </c:pt>
                <c:pt idx="1744">
                  <c:v>174.39999999999438</c:v>
                </c:pt>
                <c:pt idx="1745">
                  <c:v>174.49999999999437</c:v>
                </c:pt>
                <c:pt idx="1746">
                  <c:v>174.59999999999437</c:v>
                </c:pt>
                <c:pt idx="1747">
                  <c:v>174.69999999999436</c:v>
                </c:pt>
                <c:pt idx="1748">
                  <c:v>174.79999999999436</c:v>
                </c:pt>
                <c:pt idx="1749">
                  <c:v>174.89999999999435</c:v>
                </c:pt>
                <c:pt idx="1750">
                  <c:v>174.99999999999434</c:v>
                </c:pt>
                <c:pt idx="1751">
                  <c:v>175.09999999999434</c:v>
                </c:pt>
                <c:pt idx="1752">
                  <c:v>175.19999999999433</c:v>
                </c:pt>
                <c:pt idx="1753">
                  <c:v>175.29999999999433</c:v>
                </c:pt>
                <c:pt idx="1754">
                  <c:v>175.39999999999432</c:v>
                </c:pt>
                <c:pt idx="1755">
                  <c:v>175.49999999999432</c:v>
                </c:pt>
                <c:pt idx="1756">
                  <c:v>175.59999999999431</c:v>
                </c:pt>
                <c:pt idx="1757">
                  <c:v>175.6999999999943</c:v>
                </c:pt>
                <c:pt idx="1758">
                  <c:v>175.7999999999943</c:v>
                </c:pt>
                <c:pt idx="1759">
                  <c:v>175.89999999999429</c:v>
                </c:pt>
                <c:pt idx="1760">
                  <c:v>175.99999999999429</c:v>
                </c:pt>
                <c:pt idx="1761">
                  <c:v>176.09999999999428</c:v>
                </c:pt>
                <c:pt idx="1762">
                  <c:v>176.19999999999428</c:v>
                </c:pt>
                <c:pt idx="1763">
                  <c:v>176.29999999999427</c:v>
                </c:pt>
                <c:pt idx="1764">
                  <c:v>176.39999999999426</c:v>
                </c:pt>
                <c:pt idx="1765">
                  <c:v>176.49999999999426</c:v>
                </c:pt>
                <c:pt idx="1766">
                  <c:v>176.59999999999425</c:v>
                </c:pt>
                <c:pt idx="1767">
                  <c:v>176.69999999999425</c:v>
                </c:pt>
                <c:pt idx="1768">
                  <c:v>176.79999999999424</c:v>
                </c:pt>
                <c:pt idx="1769">
                  <c:v>176.89999999999424</c:v>
                </c:pt>
                <c:pt idx="1770">
                  <c:v>176.99999999999423</c:v>
                </c:pt>
                <c:pt idx="1771">
                  <c:v>177.09999999999422</c:v>
                </c:pt>
                <c:pt idx="1772">
                  <c:v>177.19999999999422</c:v>
                </c:pt>
                <c:pt idx="1773">
                  <c:v>177.29999999999421</c:v>
                </c:pt>
                <c:pt idx="1774">
                  <c:v>177.39999999999421</c:v>
                </c:pt>
                <c:pt idx="1775">
                  <c:v>177.4999999999942</c:v>
                </c:pt>
                <c:pt idx="1776">
                  <c:v>177.5999999999942</c:v>
                </c:pt>
                <c:pt idx="1777">
                  <c:v>177.69999999999419</c:v>
                </c:pt>
                <c:pt idx="1778">
                  <c:v>177.79999999999418</c:v>
                </c:pt>
                <c:pt idx="1779">
                  <c:v>177.89999999999418</c:v>
                </c:pt>
                <c:pt idx="1780">
                  <c:v>177.99999999999417</c:v>
                </c:pt>
                <c:pt idx="1781">
                  <c:v>178.09999999999417</c:v>
                </c:pt>
                <c:pt idx="1782">
                  <c:v>178.19999999999416</c:v>
                </c:pt>
                <c:pt idx="1783">
                  <c:v>178.29999999999416</c:v>
                </c:pt>
                <c:pt idx="1784">
                  <c:v>178.39999999999415</c:v>
                </c:pt>
                <c:pt idx="1785">
                  <c:v>178.49999999999415</c:v>
                </c:pt>
                <c:pt idx="1786">
                  <c:v>178.59999999999414</c:v>
                </c:pt>
                <c:pt idx="1787">
                  <c:v>178.69999999999413</c:v>
                </c:pt>
                <c:pt idx="1788">
                  <c:v>178.79999999999413</c:v>
                </c:pt>
                <c:pt idx="1789">
                  <c:v>178.89999999999412</c:v>
                </c:pt>
                <c:pt idx="1790">
                  <c:v>178.99999999999412</c:v>
                </c:pt>
                <c:pt idx="1791">
                  <c:v>179.09999999999411</c:v>
                </c:pt>
                <c:pt idx="1792">
                  <c:v>179.19999999999411</c:v>
                </c:pt>
                <c:pt idx="1793">
                  <c:v>179.2999999999941</c:v>
                </c:pt>
                <c:pt idx="1794">
                  <c:v>179.39999999999409</c:v>
                </c:pt>
                <c:pt idx="1795">
                  <c:v>179.49999999999409</c:v>
                </c:pt>
                <c:pt idx="1796">
                  <c:v>179.59999999999408</c:v>
                </c:pt>
                <c:pt idx="1797">
                  <c:v>179.69999999999408</c:v>
                </c:pt>
                <c:pt idx="1798">
                  <c:v>179.79999999999407</c:v>
                </c:pt>
                <c:pt idx="1799">
                  <c:v>179.89999999999407</c:v>
                </c:pt>
                <c:pt idx="1800">
                  <c:v>179.99999999999406</c:v>
                </c:pt>
                <c:pt idx="1801">
                  <c:v>180.09999999999405</c:v>
                </c:pt>
                <c:pt idx="1802">
                  <c:v>180.19999999999405</c:v>
                </c:pt>
                <c:pt idx="1803">
                  <c:v>180.29999999999404</c:v>
                </c:pt>
                <c:pt idx="1804">
                  <c:v>180.39999999999404</c:v>
                </c:pt>
                <c:pt idx="1805">
                  <c:v>180.49999999999403</c:v>
                </c:pt>
                <c:pt idx="1806">
                  <c:v>180.59999999999403</c:v>
                </c:pt>
                <c:pt idx="1807">
                  <c:v>180.69999999999402</c:v>
                </c:pt>
                <c:pt idx="1808">
                  <c:v>180.79999999999401</c:v>
                </c:pt>
                <c:pt idx="1809">
                  <c:v>180.89999999999401</c:v>
                </c:pt>
                <c:pt idx="1810">
                  <c:v>180.999999999994</c:v>
                </c:pt>
                <c:pt idx="1811">
                  <c:v>181.099999999994</c:v>
                </c:pt>
                <c:pt idx="1812">
                  <c:v>181.19999999999399</c:v>
                </c:pt>
                <c:pt idx="1813">
                  <c:v>181.29999999999399</c:v>
                </c:pt>
                <c:pt idx="1814">
                  <c:v>181.39999999999398</c:v>
                </c:pt>
                <c:pt idx="1815">
                  <c:v>181.49999999999397</c:v>
                </c:pt>
                <c:pt idx="1816">
                  <c:v>181.59999999999397</c:v>
                </c:pt>
                <c:pt idx="1817">
                  <c:v>181.69999999999396</c:v>
                </c:pt>
                <c:pt idx="1818">
                  <c:v>181.79999999999396</c:v>
                </c:pt>
                <c:pt idx="1819">
                  <c:v>181.89999999999395</c:v>
                </c:pt>
                <c:pt idx="1820">
                  <c:v>181.99999999999395</c:v>
                </c:pt>
                <c:pt idx="1821">
                  <c:v>182.09999999999394</c:v>
                </c:pt>
                <c:pt idx="1822">
                  <c:v>182.19999999999393</c:v>
                </c:pt>
                <c:pt idx="1823">
                  <c:v>182.29999999999393</c:v>
                </c:pt>
                <c:pt idx="1824">
                  <c:v>182.39999999999392</c:v>
                </c:pt>
                <c:pt idx="1825">
                  <c:v>182.49999999999392</c:v>
                </c:pt>
                <c:pt idx="1826">
                  <c:v>182.59999999999391</c:v>
                </c:pt>
                <c:pt idx="1827">
                  <c:v>182.69999999999391</c:v>
                </c:pt>
                <c:pt idx="1828">
                  <c:v>182.7999999999939</c:v>
                </c:pt>
                <c:pt idx="1829">
                  <c:v>182.8999999999939</c:v>
                </c:pt>
                <c:pt idx="1830">
                  <c:v>182.99999999999389</c:v>
                </c:pt>
                <c:pt idx="1831">
                  <c:v>183.09999999999388</c:v>
                </c:pt>
                <c:pt idx="1832">
                  <c:v>183.19999999999388</c:v>
                </c:pt>
                <c:pt idx="1833">
                  <c:v>183.29999999999387</c:v>
                </c:pt>
                <c:pt idx="1834">
                  <c:v>183.39999999999387</c:v>
                </c:pt>
                <c:pt idx="1835">
                  <c:v>183.49999999999386</c:v>
                </c:pt>
                <c:pt idx="1836">
                  <c:v>183.59999999999386</c:v>
                </c:pt>
                <c:pt idx="1837">
                  <c:v>183.69999999999385</c:v>
                </c:pt>
                <c:pt idx="1838">
                  <c:v>183.79999999999384</c:v>
                </c:pt>
                <c:pt idx="1839">
                  <c:v>183.89999999999384</c:v>
                </c:pt>
                <c:pt idx="1840">
                  <c:v>183.99999999999383</c:v>
                </c:pt>
                <c:pt idx="1841">
                  <c:v>184.09999999999383</c:v>
                </c:pt>
                <c:pt idx="1842">
                  <c:v>184.19999999999382</c:v>
                </c:pt>
                <c:pt idx="1843">
                  <c:v>184.29999999999382</c:v>
                </c:pt>
                <c:pt idx="1844">
                  <c:v>184.39999999999381</c:v>
                </c:pt>
                <c:pt idx="1845">
                  <c:v>184.4999999999938</c:v>
                </c:pt>
                <c:pt idx="1846">
                  <c:v>184.5999999999938</c:v>
                </c:pt>
                <c:pt idx="1847">
                  <c:v>184.69999999999379</c:v>
                </c:pt>
                <c:pt idx="1848">
                  <c:v>184.79999999999379</c:v>
                </c:pt>
                <c:pt idx="1849">
                  <c:v>184.89999999999378</c:v>
                </c:pt>
                <c:pt idx="1850">
                  <c:v>184.99999999999378</c:v>
                </c:pt>
                <c:pt idx="1851">
                  <c:v>185.09999999999377</c:v>
                </c:pt>
                <c:pt idx="1852">
                  <c:v>185.19999999999376</c:v>
                </c:pt>
                <c:pt idx="1853">
                  <c:v>185.29999999999376</c:v>
                </c:pt>
                <c:pt idx="1854">
                  <c:v>185.39999999999375</c:v>
                </c:pt>
                <c:pt idx="1855">
                  <c:v>185.49999999999375</c:v>
                </c:pt>
                <c:pt idx="1856">
                  <c:v>185.59999999999374</c:v>
                </c:pt>
                <c:pt idx="1857">
                  <c:v>185.69999999999374</c:v>
                </c:pt>
                <c:pt idx="1858">
                  <c:v>185.79999999999373</c:v>
                </c:pt>
                <c:pt idx="1859">
                  <c:v>185.89999999999372</c:v>
                </c:pt>
                <c:pt idx="1860">
                  <c:v>185.99999999999372</c:v>
                </c:pt>
                <c:pt idx="1861">
                  <c:v>186.09999999999371</c:v>
                </c:pt>
                <c:pt idx="1862">
                  <c:v>186.19999999999371</c:v>
                </c:pt>
                <c:pt idx="1863">
                  <c:v>186.2999999999937</c:v>
                </c:pt>
                <c:pt idx="1864">
                  <c:v>186.3999999999937</c:v>
                </c:pt>
                <c:pt idx="1865">
                  <c:v>186.49999999999369</c:v>
                </c:pt>
                <c:pt idx="1866">
                  <c:v>186.59999999999368</c:v>
                </c:pt>
                <c:pt idx="1867">
                  <c:v>186.69999999999368</c:v>
                </c:pt>
                <c:pt idx="1868">
                  <c:v>186.79999999999367</c:v>
                </c:pt>
                <c:pt idx="1869">
                  <c:v>186.89999999999367</c:v>
                </c:pt>
                <c:pt idx="1870">
                  <c:v>186.99999999999366</c:v>
                </c:pt>
                <c:pt idx="1871">
                  <c:v>187.09999999999366</c:v>
                </c:pt>
                <c:pt idx="1872">
                  <c:v>187.19999999999365</c:v>
                </c:pt>
                <c:pt idx="1873">
                  <c:v>187.29999999999364</c:v>
                </c:pt>
                <c:pt idx="1874">
                  <c:v>187.39999999999364</c:v>
                </c:pt>
                <c:pt idx="1875">
                  <c:v>187.49999999999363</c:v>
                </c:pt>
                <c:pt idx="1876">
                  <c:v>187.59999999999363</c:v>
                </c:pt>
                <c:pt idx="1877">
                  <c:v>187.69999999999362</c:v>
                </c:pt>
                <c:pt idx="1878">
                  <c:v>187.79999999999362</c:v>
                </c:pt>
                <c:pt idx="1879">
                  <c:v>187.89999999999361</c:v>
                </c:pt>
                <c:pt idx="1880">
                  <c:v>187.99999999999361</c:v>
                </c:pt>
                <c:pt idx="1881">
                  <c:v>188.0999999999936</c:v>
                </c:pt>
                <c:pt idx="1882">
                  <c:v>188.19999999999359</c:v>
                </c:pt>
                <c:pt idx="1883">
                  <c:v>188.29999999999359</c:v>
                </c:pt>
                <c:pt idx="1884">
                  <c:v>188.39999999999358</c:v>
                </c:pt>
                <c:pt idx="1885">
                  <c:v>188.49999999999358</c:v>
                </c:pt>
                <c:pt idx="1886">
                  <c:v>188.59999999999357</c:v>
                </c:pt>
                <c:pt idx="1887">
                  <c:v>188.69999999999357</c:v>
                </c:pt>
                <c:pt idx="1888">
                  <c:v>188.79999999999356</c:v>
                </c:pt>
                <c:pt idx="1889">
                  <c:v>188.89999999999355</c:v>
                </c:pt>
                <c:pt idx="1890">
                  <c:v>188.99999999999355</c:v>
                </c:pt>
                <c:pt idx="1891">
                  <c:v>189.09999999999354</c:v>
                </c:pt>
                <c:pt idx="1892">
                  <c:v>189.19999999999354</c:v>
                </c:pt>
                <c:pt idx="1893">
                  <c:v>189.29999999999353</c:v>
                </c:pt>
                <c:pt idx="1894">
                  <c:v>189.39999999999353</c:v>
                </c:pt>
                <c:pt idx="1895">
                  <c:v>189.49999999999352</c:v>
                </c:pt>
                <c:pt idx="1896">
                  <c:v>189.59999999999351</c:v>
                </c:pt>
                <c:pt idx="1897">
                  <c:v>189.69999999999351</c:v>
                </c:pt>
                <c:pt idx="1898">
                  <c:v>189.7999999999935</c:v>
                </c:pt>
                <c:pt idx="1899">
                  <c:v>189.8999999999935</c:v>
                </c:pt>
                <c:pt idx="1900">
                  <c:v>189.99999999999349</c:v>
                </c:pt>
                <c:pt idx="1901">
                  <c:v>190.09999999999349</c:v>
                </c:pt>
                <c:pt idx="1902">
                  <c:v>190.19999999999348</c:v>
                </c:pt>
                <c:pt idx="1903">
                  <c:v>190.29999999999347</c:v>
                </c:pt>
                <c:pt idx="1904">
                  <c:v>190.39999999999347</c:v>
                </c:pt>
                <c:pt idx="1905">
                  <c:v>190.49999999999346</c:v>
                </c:pt>
                <c:pt idx="1906">
                  <c:v>190.59999999999346</c:v>
                </c:pt>
                <c:pt idx="1907">
                  <c:v>190.69999999999345</c:v>
                </c:pt>
                <c:pt idx="1908">
                  <c:v>190.79999999999345</c:v>
                </c:pt>
                <c:pt idx="1909">
                  <c:v>190.89999999999344</c:v>
                </c:pt>
                <c:pt idx="1910">
                  <c:v>190.99999999999343</c:v>
                </c:pt>
                <c:pt idx="1911">
                  <c:v>191.09999999999343</c:v>
                </c:pt>
                <c:pt idx="1912">
                  <c:v>191.19999999999342</c:v>
                </c:pt>
                <c:pt idx="1913">
                  <c:v>191.29999999999342</c:v>
                </c:pt>
                <c:pt idx="1914">
                  <c:v>191.39999999999341</c:v>
                </c:pt>
                <c:pt idx="1915">
                  <c:v>191.49999999999341</c:v>
                </c:pt>
                <c:pt idx="1916">
                  <c:v>191.5999999999934</c:v>
                </c:pt>
                <c:pt idx="1917">
                  <c:v>191.69999999999339</c:v>
                </c:pt>
                <c:pt idx="1918">
                  <c:v>191.79999999999339</c:v>
                </c:pt>
                <c:pt idx="1919">
                  <c:v>191.89999999999338</c:v>
                </c:pt>
                <c:pt idx="1920">
                  <c:v>191.99999999999338</c:v>
                </c:pt>
                <c:pt idx="1921">
                  <c:v>192.09999999999337</c:v>
                </c:pt>
                <c:pt idx="1922">
                  <c:v>192.19999999999337</c:v>
                </c:pt>
                <c:pt idx="1923">
                  <c:v>192.29999999999336</c:v>
                </c:pt>
                <c:pt idx="1924">
                  <c:v>192.39999999999336</c:v>
                </c:pt>
                <c:pt idx="1925">
                  <c:v>192.49999999999335</c:v>
                </c:pt>
                <c:pt idx="1926">
                  <c:v>192.59999999999334</c:v>
                </c:pt>
                <c:pt idx="1927">
                  <c:v>192.69999999999334</c:v>
                </c:pt>
                <c:pt idx="1928">
                  <c:v>192.79999999999333</c:v>
                </c:pt>
                <c:pt idx="1929">
                  <c:v>192.89999999999333</c:v>
                </c:pt>
                <c:pt idx="1930">
                  <c:v>192.99999999999332</c:v>
                </c:pt>
                <c:pt idx="1931">
                  <c:v>193.09999999999332</c:v>
                </c:pt>
                <c:pt idx="1932">
                  <c:v>193.19999999999331</c:v>
                </c:pt>
                <c:pt idx="1933">
                  <c:v>193.2999999999933</c:v>
                </c:pt>
                <c:pt idx="1934">
                  <c:v>193.3999999999933</c:v>
                </c:pt>
                <c:pt idx="1935">
                  <c:v>193.49999999999329</c:v>
                </c:pt>
                <c:pt idx="1936">
                  <c:v>193.59999999999329</c:v>
                </c:pt>
                <c:pt idx="1937">
                  <c:v>193.69999999999328</c:v>
                </c:pt>
                <c:pt idx="1938">
                  <c:v>193.79999999999328</c:v>
                </c:pt>
                <c:pt idx="1939">
                  <c:v>193.89999999999327</c:v>
                </c:pt>
                <c:pt idx="1940">
                  <c:v>193.99999999999326</c:v>
                </c:pt>
                <c:pt idx="1941">
                  <c:v>194.09999999999326</c:v>
                </c:pt>
                <c:pt idx="1942">
                  <c:v>194.19999999999325</c:v>
                </c:pt>
                <c:pt idx="1943">
                  <c:v>194.29999999999325</c:v>
                </c:pt>
                <c:pt idx="1944">
                  <c:v>194.39999999999324</c:v>
                </c:pt>
                <c:pt idx="1945">
                  <c:v>194.49999999999324</c:v>
                </c:pt>
                <c:pt idx="1946">
                  <c:v>194.59999999999323</c:v>
                </c:pt>
                <c:pt idx="1947">
                  <c:v>194.69999999999322</c:v>
                </c:pt>
                <c:pt idx="1948">
                  <c:v>194.79999999999322</c:v>
                </c:pt>
                <c:pt idx="1949">
                  <c:v>194.89999999999321</c:v>
                </c:pt>
                <c:pt idx="1950">
                  <c:v>194.99999999999321</c:v>
                </c:pt>
                <c:pt idx="1951">
                  <c:v>195.0999999999932</c:v>
                </c:pt>
                <c:pt idx="1952">
                  <c:v>195.1999999999932</c:v>
                </c:pt>
                <c:pt idx="1953">
                  <c:v>195.29999999999319</c:v>
                </c:pt>
                <c:pt idx="1954">
                  <c:v>195.39999999999318</c:v>
                </c:pt>
                <c:pt idx="1955">
                  <c:v>195.49999999999318</c:v>
                </c:pt>
                <c:pt idx="1956">
                  <c:v>195.59999999999317</c:v>
                </c:pt>
                <c:pt idx="1957">
                  <c:v>195.69999999999317</c:v>
                </c:pt>
                <c:pt idx="1958">
                  <c:v>195.79999999999316</c:v>
                </c:pt>
                <c:pt idx="1959">
                  <c:v>195.89999999999316</c:v>
                </c:pt>
                <c:pt idx="1960">
                  <c:v>195.99999999999315</c:v>
                </c:pt>
                <c:pt idx="1961">
                  <c:v>196.09999999999314</c:v>
                </c:pt>
                <c:pt idx="1962">
                  <c:v>196.19999999999314</c:v>
                </c:pt>
                <c:pt idx="1963">
                  <c:v>196.29999999999313</c:v>
                </c:pt>
                <c:pt idx="1964">
                  <c:v>196.39999999999313</c:v>
                </c:pt>
                <c:pt idx="1965">
                  <c:v>196.49999999999312</c:v>
                </c:pt>
                <c:pt idx="1966">
                  <c:v>196.59999999999312</c:v>
                </c:pt>
                <c:pt idx="1967">
                  <c:v>196.69999999999311</c:v>
                </c:pt>
                <c:pt idx="1968">
                  <c:v>196.7999999999931</c:v>
                </c:pt>
                <c:pt idx="1969">
                  <c:v>196.8999999999931</c:v>
                </c:pt>
                <c:pt idx="1970">
                  <c:v>196.99999999999309</c:v>
                </c:pt>
                <c:pt idx="1971">
                  <c:v>197.09999999999309</c:v>
                </c:pt>
                <c:pt idx="1972">
                  <c:v>197.19999999999308</c:v>
                </c:pt>
                <c:pt idx="1973">
                  <c:v>197.29999999999308</c:v>
                </c:pt>
                <c:pt idx="1974">
                  <c:v>197.39999999999307</c:v>
                </c:pt>
                <c:pt idx="1975">
                  <c:v>197.49999999999307</c:v>
                </c:pt>
                <c:pt idx="1976">
                  <c:v>197.59999999999306</c:v>
                </c:pt>
                <c:pt idx="1977">
                  <c:v>197.69999999999305</c:v>
                </c:pt>
                <c:pt idx="1978">
                  <c:v>197.79999999999305</c:v>
                </c:pt>
                <c:pt idx="1979">
                  <c:v>197.89999999999304</c:v>
                </c:pt>
                <c:pt idx="1980">
                  <c:v>197.99999999999304</c:v>
                </c:pt>
                <c:pt idx="1981">
                  <c:v>198.09999999999303</c:v>
                </c:pt>
                <c:pt idx="1982">
                  <c:v>198.19999999999303</c:v>
                </c:pt>
                <c:pt idx="1983">
                  <c:v>198.29999999999302</c:v>
                </c:pt>
                <c:pt idx="1984">
                  <c:v>198.39999999999301</c:v>
                </c:pt>
                <c:pt idx="1985">
                  <c:v>198.49999999999301</c:v>
                </c:pt>
                <c:pt idx="1986">
                  <c:v>198.599999999993</c:v>
                </c:pt>
                <c:pt idx="1987">
                  <c:v>198.699999999993</c:v>
                </c:pt>
                <c:pt idx="1988">
                  <c:v>198.79999999999299</c:v>
                </c:pt>
                <c:pt idx="1989">
                  <c:v>198.89999999999299</c:v>
                </c:pt>
                <c:pt idx="1990">
                  <c:v>198.99999999999298</c:v>
                </c:pt>
                <c:pt idx="1991">
                  <c:v>199.09999999999297</c:v>
                </c:pt>
                <c:pt idx="1992">
                  <c:v>199.19999999999297</c:v>
                </c:pt>
                <c:pt idx="1993">
                  <c:v>199.29999999999296</c:v>
                </c:pt>
                <c:pt idx="1994">
                  <c:v>199.39999999999296</c:v>
                </c:pt>
                <c:pt idx="1995">
                  <c:v>199.49999999999295</c:v>
                </c:pt>
                <c:pt idx="1996">
                  <c:v>199.59999999999295</c:v>
                </c:pt>
                <c:pt idx="1997">
                  <c:v>199.69999999999294</c:v>
                </c:pt>
                <c:pt idx="1998">
                  <c:v>199.79999999999293</c:v>
                </c:pt>
                <c:pt idx="1999">
                  <c:v>199.89999999999293</c:v>
                </c:pt>
                <c:pt idx="2000">
                  <c:v>199.99999999999292</c:v>
                </c:pt>
                <c:pt idx="2001">
                  <c:v>200.09999999999292</c:v>
                </c:pt>
                <c:pt idx="2002">
                  <c:v>200.19999999999291</c:v>
                </c:pt>
                <c:pt idx="2003">
                  <c:v>200.29999999999291</c:v>
                </c:pt>
                <c:pt idx="2004">
                  <c:v>200.3999999999929</c:v>
                </c:pt>
                <c:pt idx="2005">
                  <c:v>200.49999999999289</c:v>
                </c:pt>
                <c:pt idx="2006">
                  <c:v>200.59999999999289</c:v>
                </c:pt>
                <c:pt idx="2007">
                  <c:v>200.69999999999288</c:v>
                </c:pt>
                <c:pt idx="2008">
                  <c:v>200.79999999999288</c:v>
                </c:pt>
                <c:pt idx="2009">
                  <c:v>200.89999999999287</c:v>
                </c:pt>
                <c:pt idx="2010">
                  <c:v>200.99999999999287</c:v>
                </c:pt>
                <c:pt idx="2011">
                  <c:v>201.09999999999286</c:v>
                </c:pt>
                <c:pt idx="2012">
                  <c:v>201.19999999999285</c:v>
                </c:pt>
                <c:pt idx="2013">
                  <c:v>201.29999999999285</c:v>
                </c:pt>
                <c:pt idx="2014">
                  <c:v>201.39999999999284</c:v>
                </c:pt>
                <c:pt idx="2015">
                  <c:v>201.49999999999284</c:v>
                </c:pt>
                <c:pt idx="2016">
                  <c:v>201.59999999999283</c:v>
                </c:pt>
                <c:pt idx="2017">
                  <c:v>201.69999999999283</c:v>
                </c:pt>
                <c:pt idx="2018">
                  <c:v>201.79999999999282</c:v>
                </c:pt>
                <c:pt idx="2019">
                  <c:v>201.89999999999281</c:v>
                </c:pt>
                <c:pt idx="2020">
                  <c:v>201.99999999999281</c:v>
                </c:pt>
                <c:pt idx="2021">
                  <c:v>202.0999999999928</c:v>
                </c:pt>
                <c:pt idx="2022">
                  <c:v>202.1999999999928</c:v>
                </c:pt>
                <c:pt idx="2023">
                  <c:v>202.29999999999279</c:v>
                </c:pt>
                <c:pt idx="2024">
                  <c:v>202.39999999999279</c:v>
                </c:pt>
                <c:pt idx="2025">
                  <c:v>202.49999999999278</c:v>
                </c:pt>
                <c:pt idx="2026">
                  <c:v>202.59999999999278</c:v>
                </c:pt>
                <c:pt idx="2027">
                  <c:v>202.69999999999277</c:v>
                </c:pt>
                <c:pt idx="2028">
                  <c:v>202.79999999999276</c:v>
                </c:pt>
                <c:pt idx="2029">
                  <c:v>202.89999999999276</c:v>
                </c:pt>
                <c:pt idx="2030">
                  <c:v>202.99999999999275</c:v>
                </c:pt>
                <c:pt idx="2031">
                  <c:v>203.09999999999275</c:v>
                </c:pt>
                <c:pt idx="2032">
                  <c:v>203.19999999999274</c:v>
                </c:pt>
                <c:pt idx="2033">
                  <c:v>203.29999999999274</c:v>
                </c:pt>
                <c:pt idx="2034">
                  <c:v>203.39999999999273</c:v>
                </c:pt>
                <c:pt idx="2035">
                  <c:v>203.49999999999272</c:v>
                </c:pt>
                <c:pt idx="2036">
                  <c:v>203.59999999999272</c:v>
                </c:pt>
                <c:pt idx="2037">
                  <c:v>203.69999999999271</c:v>
                </c:pt>
                <c:pt idx="2038">
                  <c:v>203.79999999999271</c:v>
                </c:pt>
                <c:pt idx="2039">
                  <c:v>203.8999999999927</c:v>
                </c:pt>
                <c:pt idx="2040">
                  <c:v>203.9999999999927</c:v>
                </c:pt>
                <c:pt idx="2041">
                  <c:v>204.09999999999269</c:v>
                </c:pt>
                <c:pt idx="2042">
                  <c:v>204.19999999999268</c:v>
                </c:pt>
                <c:pt idx="2043">
                  <c:v>204.29999999999268</c:v>
                </c:pt>
                <c:pt idx="2044">
                  <c:v>204.39999999999267</c:v>
                </c:pt>
                <c:pt idx="2045">
                  <c:v>204.49999999999267</c:v>
                </c:pt>
                <c:pt idx="2046">
                  <c:v>204.59999999999266</c:v>
                </c:pt>
                <c:pt idx="2047">
                  <c:v>204.69999999999266</c:v>
                </c:pt>
                <c:pt idx="2048">
                  <c:v>204.79999999999265</c:v>
                </c:pt>
                <c:pt idx="2049">
                  <c:v>204.89999999999264</c:v>
                </c:pt>
                <c:pt idx="2050">
                  <c:v>204.99999999999264</c:v>
                </c:pt>
                <c:pt idx="2051">
                  <c:v>205.09999999999263</c:v>
                </c:pt>
                <c:pt idx="2052">
                  <c:v>205.19999999999263</c:v>
                </c:pt>
                <c:pt idx="2053">
                  <c:v>205.29999999999262</c:v>
                </c:pt>
                <c:pt idx="2054">
                  <c:v>205.39999999999262</c:v>
                </c:pt>
                <c:pt idx="2055">
                  <c:v>205.49999999999261</c:v>
                </c:pt>
                <c:pt idx="2056">
                  <c:v>205.5999999999926</c:v>
                </c:pt>
                <c:pt idx="2057">
                  <c:v>205.6999999999926</c:v>
                </c:pt>
                <c:pt idx="2058">
                  <c:v>205.79999999999259</c:v>
                </c:pt>
                <c:pt idx="2059">
                  <c:v>205.89999999999259</c:v>
                </c:pt>
                <c:pt idx="2060">
                  <c:v>205.99999999999258</c:v>
                </c:pt>
                <c:pt idx="2061">
                  <c:v>206.09999999999258</c:v>
                </c:pt>
                <c:pt idx="2062">
                  <c:v>206.19999999999257</c:v>
                </c:pt>
                <c:pt idx="2063">
                  <c:v>206.29999999999256</c:v>
                </c:pt>
                <c:pt idx="2064">
                  <c:v>206.39999999999256</c:v>
                </c:pt>
                <c:pt idx="2065">
                  <c:v>206.49999999999255</c:v>
                </c:pt>
                <c:pt idx="2066">
                  <c:v>206.59999999999255</c:v>
                </c:pt>
                <c:pt idx="2067">
                  <c:v>206.69999999999254</c:v>
                </c:pt>
                <c:pt idx="2068">
                  <c:v>206.79999999999254</c:v>
                </c:pt>
                <c:pt idx="2069">
                  <c:v>206.89999999999253</c:v>
                </c:pt>
                <c:pt idx="2070">
                  <c:v>206.99999999999253</c:v>
                </c:pt>
                <c:pt idx="2071">
                  <c:v>207.09999999999252</c:v>
                </c:pt>
                <c:pt idx="2072">
                  <c:v>207.19999999999251</c:v>
                </c:pt>
                <c:pt idx="2073">
                  <c:v>207.29999999999251</c:v>
                </c:pt>
                <c:pt idx="2074">
                  <c:v>207.3999999999925</c:v>
                </c:pt>
                <c:pt idx="2075">
                  <c:v>207.4999999999925</c:v>
                </c:pt>
                <c:pt idx="2076">
                  <c:v>207.59999999999249</c:v>
                </c:pt>
                <c:pt idx="2077">
                  <c:v>207.69999999999249</c:v>
                </c:pt>
                <c:pt idx="2078">
                  <c:v>207.79999999999248</c:v>
                </c:pt>
                <c:pt idx="2079">
                  <c:v>207.89999999999247</c:v>
                </c:pt>
                <c:pt idx="2080">
                  <c:v>207.99999999999247</c:v>
                </c:pt>
                <c:pt idx="2081">
                  <c:v>208.09999999999246</c:v>
                </c:pt>
                <c:pt idx="2082">
                  <c:v>208.19999999999246</c:v>
                </c:pt>
                <c:pt idx="2083">
                  <c:v>208.29999999999245</c:v>
                </c:pt>
                <c:pt idx="2084">
                  <c:v>208.39999999999245</c:v>
                </c:pt>
                <c:pt idx="2085">
                  <c:v>208.49999999999244</c:v>
                </c:pt>
                <c:pt idx="2086">
                  <c:v>208.59999999999243</c:v>
                </c:pt>
                <c:pt idx="2087">
                  <c:v>208.69999999999243</c:v>
                </c:pt>
                <c:pt idx="2088">
                  <c:v>208.79999999999242</c:v>
                </c:pt>
                <c:pt idx="2089">
                  <c:v>208.89999999999242</c:v>
                </c:pt>
                <c:pt idx="2090">
                  <c:v>208.99999999999241</c:v>
                </c:pt>
                <c:pt idx="2091">
                  <c:v>209.09999999999241</c:v>
                </c:pt>
                <c:pt idx="2092">
                  <c:v>209.1999999999924</c:v>
                </c:pt>
                <c:pt idx="2093">
                  <c:v>209.29999999999239</c:v>
                </c:pt>
                <c:pt idx="2094">
                  <c:v>209.39999999999239</c:v>
                </c:pt>
                <c:pt idx="2095">
                  <c:v>209.49999999999238</c:v>
                </c:pt>
                <c:pt idx="2096">
                  <c:v>209.59999999999238</c:v>
                </c:pt>
                <c:pt idx="2097">
                  <c:v>209.69999999999237</c:v>
                </c:pt>
                <c:pt idx="2098">
                  <c:v>209.79999999999237</c:v>
                </c:pt>
                <c:pt idx="2099">
                  <c:v>209.89999999999236</c:v>
                </c:pt>
                <c:pt idx="2100">
                  <c:v>209.99999999999235</c:v>
                </c:pt>
                <c:pt idx="2101">
                  <c:v>210.09999999999235</c:v>
                </c:pt>
                <c:pt idx="2102">
                  <c:v>210.19999999999234</c:v>
                </c:pt>
                <c:pt idx="2103">
                  <c:v>210.29999999999234</c:v>
                </c:pt>
                <c:pt idx="2104">
                  <c:v>210.39999999999233</c:v>
                </c:pt>
                <c:pt idx="2105">
                  <c:v>210.49999999999233</c:v>
                </c:pt>
                <c:pt idx="2106">
                  <c:v>210.59999999999232</c:v>
                </c:pt>
                <c:pt idx="2107">
                  <c:v>210.69999999999231</c:v>
                </c:pt>
                <c:pt idx="2108">
                  <c:v>210.79999999999231</c:v>
                </c:pt>
                <c:pt idx="2109">
                  <c:v>210.8999999999923</c:v>
                </c:pt>
                <c:pt idx="2110">
                  <c:v>210.9999999999923</c:v>
                </c:pt>
                <c:pt idx="2111">
                  <c:v>211.09999999999229</c:v>
                </c:pt>
                <c:pt idx="2112">
                  <c:v>211.19999999999229</c:v>
                </c:pt>
                <c:pt idx="2113">
                  <c:v>211.29999999999228</c:v>
                </c:pt>
                <c:pt idx="2114">
                  <c:v>211.39999999999227</c:v>
                </c:pt>
                <c:pt idx="2115">
                  <c:v>211.49999999999227</c:v>
                </c:pt>
                <c:pt idx="2116">
                  <c:v>211.59999999999226</c:v>
                </c:pt>
                <c:pt idx="2117">
                  <c:v>211.69999999999226</c:v>
                </c:pt>
                <c:pt idx="2118">
                  <c:v>211.79999999999225</c:v>
                </c:pt>
                <c:pt idx="2119">
                  <c:v>211.89999999999225</c:v>
                </c:pt>
                <c:pt idx="2120">
                  <c:v>211.99999999999224</c:v>
                </c:pt>
                <c:pt idx="2121">
                  <c:v>212.09999999999224</c:v>
                </c:pt>
                <c:pt idx="2122">
                  <c:v>212.19999999999223</c:v>
                </c:pt>
                <c:pt idx="2123">
                  <c:v>212.29999999999222</c:v>
                </c:pt>
                <c:pt idx="2124">
                  <c:v>212.39999999999222</c:v>
                </c:pt>
                <c:pt idx="2125">
                  <c:v>212.49999999999221</c:v>
                </c:pt>
                <c:pt idx="2126">
                  <c:v>212.59999999999221</c:v>
                </c:pt>
                <c:pt idx="2127">
                  <c:v>212.6999999999922</c:v>
                </c:pt>
                <c:pt idx="2128">
                  <c:v>212.7999999999922</c:v>
                </c:pt>
                <c:pt idx="2129">
                  <c:v>212.89999999999219</c:v>
                </c:pt>
                <c:pt idx="2130">
                  <c:v>212.99999999999218</c:v>
                </c:pt>
                <c:pt idx="2131">
                  <c:v>213.09999999999218</c:v>
                </c:pt>
                <c:pt idx="2132">
                  <c:v>213.19999999999217</c:v>
                </c:pt>
                <c:pt idx="2133">
                  <c:v>213.29999999999217</c:v>
                </c:pt>
                <c:pt idx="2134">
                  <c:v>213.39999999999216</c:v>
                </c:pt>
                <c:pt idx="2135">
                  <c:v>213.49999999999216</c:v>
                </c:pt>
                <c:pt idx="2136">
                  <c:v>213.59999999999215</c:v>
                </c:pt>
                <c:pt idx="2137">
                  <c:v>213.69999999999214</c:v>
                </c:pt>
                <c:pt idx="2138">
                  <c:v>213.79999999999214</c:v>
                </c:pt>
                <c:pt idx="2139">
                  <c:v>213.89999999999213</c:v>
                </c:pt>
                <c:pt idx="2140">
                  <c:v>213.99999999999213</c:v>
                </c:pt>
                <c:pt idx="2141">
                  <c:v>214.09999999999212</c:v>
                </c:pt>
                <c:pt idx="2142">
                  <c:v>214.19999999999212</c:v>
                </c:pt>
                <c:pt idx="2143">
                  <c:v>214.29999999999211</c:v>
                </c:pt>
                <c:pt idx="2144">
                  <c:v>214.3999999999921</c:v>
                </c:pt>
                <c:pt idx="2145">
                  <c:v>214.4999999999921</c:v>
                </c:pt>
                <c:pt idx="2146">
                  <c:v>214.59999999999209</c:v>
                </c:pt>
                <c:pt idx="2147">
                  <c:v>214.69999999999209</c:v>
                </c:pt>
                <c:pt idx="2148">
                  <c:v>214.79999999999208</c:v>
                </c:pt>
                <c:pt idx="2149">
                  <c:v>214.89999999999208</c:v>
                </c:pt>
                <c:pt idx="2150">
                  <c:v>214.99999999999207</c:v>
                </c:pt>
                <c:pt idx="2151">
                  <c:v>215.09999999999206</c:v>
                </c:pt>
                <c:pt idx="2152">
                  <c:v>215.19999999999206</c:v>
                </c:pt>
                <c:pt idx="2153">
                  <c:v>215.29999999999205</c:v>
                </c:pt>
                <c:pt idx="2154">
                  <c:v>215.39999999999205</c:v>
                </c:pt>
                <c:pt idx="2155">
                  <c:v>215.49999999999204</c:v>
                </c:pt>
                <c:pt idx="2156">
                  <c:v>215.59999999999204</c:v>
                </c:pt>
                <c:pt idx="2157">
                  <c:v>215.69999999999203</c:v>
                </c:pt>
                <c:pt idx="2158">
                  <c:v>215.79999999999202</c:v>
                </c:pt>
                <c:pt idx="2159">
                  <c:v>215.89999999999202</c:v>
                </c:pt>
                <c:pt idx="2160">
                  <c:v>215.99999999999201</c:v>
                </c:pt>
                <c:pt idx="2161">
                  <c:v>216.09999999999201</c:v>
                </c:pt>
                <c:pt idx="2162">
                  <c:v>216.199999999992</c:v>
                </c:pt>
                <c:pt idx="2163">
                  <c:v>216.299999999992</c:v>
                </c:pt>
                <c:pt idx="2164">
                  <c:v>216.39999999999199</c:v>
                </c:pt>
                <c:pt idx="2165">
                  <c:v>216.49999999999199</c:v>
                </c:pt>
                <c:pt idx="2166">
                  <c:v>216.59999999999198</c:v>
                </c:pt>
                <c:pt idx="2167">
                  <c:v>216.69999999999197</c:v>
                </c:pt>
                <c:pt idx="2168">
                  <c:v>216.79999999999197</c:v>
                </c:pt>
                <c:pt idx="2169">
                  <c:v>216.89999999999196</c:v>
                </c:pt>
                <c:pt idx="2170">
                  <c:v>216.99999999999196</c:v>
                </c:pt>
                <c:pt idx="2171">
                  <c:v>217.09999999999195</c:v>
                </c:pt>
                <c:pt idx="2172">
                  <c:v>217.19999999999195</c:v>
                </c:pt>
                <c:pt idx="2173">
                  <c:v>217.29999999999194</c:v>
                </c:pt>
                <c:pt idx="2174">
                  <c:v>217.39999999999193</c:v>
                </c:pt>
                <c:pt idx="2175">
                  <c:v>217.49999999999193</c:v>
                </c:pt>
                <c:pt idx="2176">
                  <c:v>217.59999999999192</c:v>
                </c:pt>
                <c:pt idx="2177">
                  <c:v>217.69999999999192</c:v>
                </c:pt>
                <c:pt idx="2178">
                  <c:v>217.79999999999191</c:v>
                </c:pt>
                <c:pt idx="2179">
                  <c:v>217.89999999999191</c:v>
                </c:pt>
                <c:pt idx="2180">
                  <c:v>217.9999999999919</c:v>
                </c:pt>
                <c:pt idx="2181">
                  <c:v>218.09999999999189</c:v>
                </c:pt>
                <c:pt idx="2182">
                  <c:v>218.19999999999189</c:v>
                </c:pt>
                <c:pt idx="2183">
                  <c:v>218.29999999999188</c:v>
                </c:pt>
                <c:pt idx="2184">
                  <c:v>218.39999999999188</c:v>
                </c:pt>
                <c:pt idx="2185">
                  <c:v>218.49999999999187</c:v>
                </c:pt>
                <c:pt idx="2186">
                  <c:v>218.59999999999187</c:v>
                </c:pt>
                <c:pt idx="2187">
                  <c:v>218.69999999999186</c:v>
                </c:pt>
                <c:pt idx="2188">
                  <c:v>218.79999999999185</c:v>
                </c:pt>
                <c:pt idx="2189">
                  <c:v>218.89999999999185</c:v>
                </c:pt>
                <c:pt idx="2190">
                  <c:v>218.99999999999184</c:v>
                </c:pt>
                <c:pt idx="2191">
                  <c:v>219.09999999999184</c:v>
                </c:pt>
                <c:pt idx="2192">
                  <c:v>219.19999999999183</c:v>
                </c:pt>
                <c:pt idx="2193">
                  <c:v>219.29999999999183</c:v>
                </c:pt>
                <c:pt idx="2194">
                  <c:v>219.39999999999182</c:v>
                </c:pt>
                <c:pt idx="2195">
                  <c:v>219.49999999999181</c:v>
                </c:pt>
                <c:pt idx="2196">
                  <c:v>219.59999999999181</c:v>
                </c:pt>
                <c:pt idx="2197">
                  <c:v>219.6999999999918</c:v>
                </c:pt>
                <c:pt idx="2198">
                  <c:v>219.7999999999918</c:v>
                </c:pt>
                <c:pt idx="2199">
                  <c:v>219.89999999999179</c:v>
                </c:pt>
                <c:pt idx="2200">
                  <c:v>219.99999999999179</c:v>
                </c:pt>
                <c:pt idx="2201">
                  <c:v>220.09999999999178</c:v>
                </c:pt>
                <c:pt idx="2202">
                  <c:v>220.19999999999177</c:v>
                </c:pt>
                <c:pt idx="2203">
                  <c:v>220.29999999999177</c:v>
                </c:pt>
                <c:pt idx="2204">
                  <c:v>220.39999999999176</c:v>
                </c:pt>
                <c:pt idx="2205">
                  <c:v>220.49999999999176</c:v>
                </c:pt>
                <c:pt idx="2206">
                  <c:v>220.59999999999175</c:v>
                </c:pt>
                <c:pt idx="2207">
                  <c:v>220.69999999999175</c:v>
                </c:pt>
                <c:pt idx="2208">
                  <c:v>220.79999999999174</c:v>
                </c:pt>
                <c:pt idx="2209">
                  <c:v>220.89999999999173</c:v>
                </c:pt>
                <c:pt idx="2210">
                  <c:v>220.99999999999173</c:v>
                </c:pt>
                <c:pt idx="2211">
                  <c:v>221.09999999999172</c:v>
                </c:pt>
                <c:pt idx="2212">
                  <c:v>221.19999999999172</c:v>
                </c:pt>
                <c:pt idx="2213">
                  <c:v>221.29999999999171</c:v>
                </c:pt>
                <c:pt idx="2214">
                  <c:v>221.39999999999171</c:v>
                </c:pt>
                <c:pt idx="2215">
                  <c:v>221.4999999999917</c:v>
                </c:pt>
                <c:pt idx="2216">
                  <c:v>221.5999999999917</c:v>
                </c:pt>
                <c:pt idx="2217">
                  <c:v>221.69999999999169</c:v>
                </c:pt>
                <c:pt idx="2218">
                  <c:v>221.79999999999168</c:v>
                </c:pt>
                <c:pt idx="2219">
                  <c:v>221.89999999999168</c:v>
                </c:pt>
                <c:pt idx="2220">
                  <c:v>221.99999999999167</c:v>
                </c:pt>
                <c:pt idx="2221">
                  <c:v>222.09999999999167</c:v>
                </c:pt>
                <c:pt idx="2222">
                  <c:v>222.19999999999166</c:v>
                </c:pt>
                <c:pt idx="2223">
                  <c:v>222.29999999999166</c:v>
                </c:pt>
                <c:pt idx="2224">
                  <c:v>222.39999999999165</c:v>
                </c:pt>
                <c:pt idx="2225">
                  <c:v>222.49999999999164</c:v>
                </c:pt>
                <c:pt idx="2226">
                  <c:v>222.59999999999164</c:v>
                </c:pt>
                <c:pt idx="2227">
                  <c:v>222.69999999999163</c:v>
                </c:pt>
                <c:pt idx="2228">
                  <c:v>222.79999999999163</c:v>
                </c:pt>
                <c:pt idx="2229">
                  <c:v>222.89999999999162</c:v>
                </c:pt>
                <c:pt idx="2230">
                  <c:v>222.99999999999162</c:v>
                </c:pt>
                <c:pt idx="2231">
                  <c:v>223.09999999999161</c:v>
                </c:pt>
                <c:pt idx="2232">
                  <c:v>223.1999999999916</c:v>
                </c:pt>
                <c:pt idx="2233">
                  <c:v>223.2999999999916</c:v>
                </c:pt>
                <c:pt idx="2234">
                  <c:v>223.39999999999159</c:v>
                </c:pt>
                <c:pt idx="2235">
                  <c:v>223.49999999999159</c:v>
                </c:pt>
                <c:pt idx="2236">
                  <c:v>223.59999999999158</c:v>
                </c:pt>
                <c:pt idx="2237">
                  <c:v>223.69999999999158</c:v>
                </c:pt>
                <c:pt idx="2238">
                  <c:v>223.79999999999157</c:v>
                </c:pt>
                <c:pt idx="2239">
                  <c:v>223.89999999999156</c:v>
                </c:pt>
                <c:pt idx="2240">
                  <c:v>223.99999999999156</c:v>
                </c:pt>
                <c:pt idx="2241">
                  <c:v>224.09999999999155</c:v>
                </c:pt>
                <c:pt idx="2242">
                  <c:v>224.19999999999155</c:v>
                </c:pt>
                <c:pt idx="2243">
                  <c:v>224.29999999999154</c:v>
                </c:pt>
                <c:pt idx="2244">
                  <c:v>224.39999999999154</c:v>
                </c:pt>
                <c:pt idx="2245">
                  <c:v>224.49999999999153</c:v>
                </c:pt>
                <c:pt idx="2246">
                  <c:v>224.59999999999152</c:v>
                </c:pt>
                <c:pt idx="2247">
                  <c:v>224.69999999999152</c:v>
                </c:pt>
                <c:pt idx="2248">
                  <c:v>224.79999999999151</c:v>
                </c:pt>
                <c:pt idx="2249">
                  <c:v>224.89999999999151</c:v>
                </c:pt>
                <c:pt idx="2250">
                  <c:v>224.9999999999915</c:v>
                </c:pt>
                <c:pt idx="2251">
                  <c:v>225.0999999999915</c:v>
                </c:pt>
                <c:pt idx="2252">
                  <c:v>225.19999999999149</c:v>
                </c:pt>
                <c:pt idx="2253">
                  <c:v>225.29999999999148</c:v>
                </c:pt>
                <c:pt idx="2254">
                  <c:v>225.39999999999148</c:v>
                </c:pt>
                <c:pt idx="2255">
                  <c:v>225.49999999999147</c:v>
                </c:pt>
                <c:pt idx="2256">
                  <c:v>225.59999999999147</c:v>
                </c:pt>
                <c:pt idx="2257">
                  <c:v>225.69999999999146</c:v>
                </c:pt>
                <c:pt idx="2258">
                  <c:v>225.79999999999146</c:v>
                </c:pt>
                <c:pt idx="2259">
                  <c:v>225.89999999999145</c:v>
                </c:pt>
                <c:pt idx="2260">
                  <c:v>225.99999999999145</c:v>
                </c:pt>
                <c:pt idx="2261">
                  <c:v>226.09999999999144</c:v>
                </c:pt>
                <c:pt idx="2262">
                  <c:v>226.19999999999143</c:v>
                </c:pt>
                <c:pt idx="2263">
                  <c:v>226.29999999999143</c:v>
                </c:pt>
                <c:pt idx="2264">
                  <c:v>226.39999999999142</c:v>
                </c:pt>
                <c:pt idx="2265">
                  <c:v>226.49999999999142</c:v>
                </c:pt>
                <c:pt idx="2266">
                  <c:v>226.59999999999141</c:v>
                </c:pt>
                <c:pt idx="2267">
                  <c:v>226.69999999999141</c:v>
                </c:pt>
                <c:pt idx="2268">
                  <c:v>226.7999999999914</c:v>
                </c:pt>
                <c:pt idx="2269">
                  <c:v>226.89999999999139</c:v>
                </c:pt>
                <c:pt idx="2270">
                  <c:v>226.99999999999139</c:v>
                </c:pt>
                <c:pt idx="2271">
                  <c:v>227.09999999999138</c:v>
                </c:pt>
                <c:pt idx="2272">
                  <c:v>227.19999999999138</c:v>
                </c:pt>
                <c:pt idx="2273">
                  <c:v>227.29999999999137</c:v>
                </c:pt>
                <c:pt idx="2274">
                  <c:v>227.39999999999137</c:v>
                </c:pt>
                <c:pt idx="2275">
                  <c:v>227.49999999999136</c:v>
                </c:pt>
                <c:pt idx="2276">
                  <c:v>227.59999999999135</c:v>
                </c:pt>
                <c:pt idx="2277">
                  <c:v>227.69999999999135</c:v>
                </c:pt>
                <c:pt idx="2278">
                  <c:v>227.79999999999134</c:v>
                </c:pt>
                <c:pt idx="2279">
                  <c:v>227.89999999999134</c:v>
                </c:pt>
                <c:pt idx="2280">
                  <c:v>227.99999999999133</c:v>
                </c:pt>
                <c:pt idx="2281">
                  <c:v>228.09999999999133</c:v>
                </c:pt>
                <c:pt idx="2282">
                  <c:v>228.19999999999132</c:v>
                </c:pt>
                <c:pt idx="2283">
                  <c:v>228.29999999999131</c:v>
                </c:pt>
                <c:pt idx="2284">
                  <c:v>228.39999999999131</c:v>
                </c:pt>
                <c:pt idx="2285">
                  <c:v>228.4999999999913</c:v>
                </c:pt>
                <c:pt idx="2286">
                  <c:v>228.5999999999913</c:v>
                </c:pt>
                <c:pt idx="2287">
                  <c:v>228.69999999999129</c:v>
                </c:pt>
                <c:pt idx="2288">
                  <c:v>228.79999999999129</c:v>
                </c:pt>
                <c:pt idx="2289">
                  <c:v>228.89999999999128</c:v>
                </c:pt>
                <c:pt idx="2290">
                  <c:v>228.99999999999127</c:v>
                </c:pt>
                <c:pt idx="2291">
                  <c:v>229.09999999999127</c:v>
                </c:pt>
                <c:pt idx="2292">
                  <c:v>229.19999999999126</c:v>
                </c:pt>
                <c:pt idx="2293">
                  <c:v>229.29999999999126</c:v>
                </c:pt>
                <c:pt idx="2294">
                  <c:v>229.39999999999125</c:v>
                </c:pt>
                <c:pt idx="2295">
                  <c:v>229.49999999999125</c:v>
                </c:pt>
                <c:pt idx="2296">
                  <c:v>229.59999999999124</c:v>
                </c:pt>
                <c:pt idx="2297">
                  <c:v>229.69999999999123</c:v>
                </c:pt>
                <c:pt idx="2298">
                  <c:v>229.79999999999123</c:v>
                </c:pt>
                <c:pt idx="2299">
                  <c:v>229.89999999999122</c:v>
                </c:pt>
                <c:pt idx="2300">
                  <c:v>229.99999999999122</c:v>
                </c:pt>
                <c:pt idx="2301">
                  <c:v>230.09999999999121</c:v>
                </c:pt>
                <c:pt idx="2302">
                  <c:v>230.19999999999121</c:v>
                </c:pt>
                <c:pt idx="2303">
                  <c:v>230.2999999999912</c:v>
                </c:pt>
                <c:pt idx="2304">
                  <c:v>230.39999999999119</c:v>
                </c:pt>
                <c:pt idx="2305">
                  <c:v>230.49999999999119</c:v>
                </c:pt>
                <c:pt idx="2306">
                  <c:v>230.59999999999118</c:v>
                </c:pt>
                <c:pt idx="2307">
                  <c:v>230.69999999999118</c:v>
                </c:pt>
                <c:pt idx="2308">
                  <c:v>230.79999999999117</c:v>
                </c:pt>
                <c:pt idx="2309">
                  <c:v>230.89999999999117</c:v>
                </c:pt>
                <c:pt idx="2310">
                  <c:v>230.99999999999116</c:v>
                </c:pt>
                <c:pt idx="2311">
                  <c:v>231.09999999999116</c:v>
                </c:pt>
                <c:pt idx="2312">
                  <c:v>231.19999999999115</c:v>
                </c:pt>
                <c:pt idx="2313">
                  <c:v>231.29999999999114</c:v>
                </c:pt>
                <c:pt idx="2314">
                  <c:v>231.39999999999114</c:v>
                </c:pt>
                <c:pt idx="2315">
                  <c:v>231.49999999999113</c:v>
                </c:pt>
                <c:pt idx="2316">
                  <c:v>231.59999999999113</c:v>
                </c:pt>
                <c:pt idx="2317">
                  <c:v>231.69999999999112</c:v>
                </c:pt>
                <c:pt idx="2318">
                  <c:v>231.79999999999112</c:v>
                </c:pt>
                <c:pt idx="2319">
                  <c:v>231.89999999999111</c:v>
                </c:pt>
                <c:pt idx="2320">
                  <c:v>231.9999999999911</c:v>
                </c:pt>
                <c:pt idx="2321">
                  <c:v>232.0999999999911</c:v>
                </c:pt>
                <c:pt idx="2322">
                  <c:v>232.19999999999109</c:v>
                </c:pt>
                <c:pt idx="2323">
                  <c:v>232.29999999999109</c:v>
                </c:pt>
                <c:pt idx="2324">
                  <c:v>232.39999999999108</c:v>
                </c:pt>
                <c:pt idx="2325">
                  <c:v>232.49999999999108</c:v>
                </c:pt>
                <c:pt idx="2326">
                  <c:v>232.59999999999107</c:v>
                </c:pt>
                <c:pt idx="2327">
                  <c:v>232.69999999999106</c:v>
                </c:pt>
                <c:pt idx="2328">
                  <c:v>232.79999999999106</c:v>
                </c:pt>
                <c:pt idx="2329">
                  <c:v>232.89999999999105</c:v>
                </c:pt>
                <c:pt idx="2330">
                  <c:v>232.99999999999105</c:v>
                </c:pt>
                <c:pt idx="2331">
                  <c:v>233.09999999999104</c:v>
                </c:pt>
                <c:pt idx="2332">
                  <c:v>233.19999999999104</c:v>
                </c:pt>
                <c:pt idx="2333">
                  <c:v>233.29999999999103</c:v>
                </c:pt>
                <c:pt idx="2334">
                  <c:v>233.39999999999102</c:v>
                </c:pt>
                <c:pt idx="2335">
                  <c:v>233.49999999999102</c:v>
                </c:pt>
                <c:pt idx="2336">
                  <c:v>233.59999999999101</c:v>
                </c:pt>
                <c:pt idx="2337">
                  <c:v>233.69999999999101</c:v>
                </c:pt>
                <c:pt idx="2338">
                  <c:v>233.799999999991</c:v>
                </c:pt>
                <c:pt idx="2339">
                  <c:v>233.899999999991</c:v>
                </c:pt>
                <c:pt idx="2340">
                  <c:v>233.99999999999099</c:v>
                </c:pt>
                <c:pt idx="2341">
                  <c:v>234.09999999999098</c:v>
                </c:pt>
                <c:pt idx="2342">
                  <c:v>234.19999999999098</c:v>
                </c:pt>
                <c:pt idx="2343">
                  <c:v>234.29999999999097</c:v>
                </c:pt>
                <c:pt idx="2344">
                  <c:v>234.39999999999097</c:v>
                </c:pt>
                <c:pt idx="2345">
                  <c:v>234.49999999999096</c:v>
                </c:pt>
                <c:pt idx="2346">
                  <c:v>234.59999999999096</c:v>
                </c:pt>
                <c:pt idx="2347">
                  <c:v>234.69999999999095</c:v>
                </c:pt>
                <c:pt idx="2348">
                  <c:v>234.79999999999094</c:v>
                </c:pt>
                <c:pt idx="2349">
                  <c:v>234.89999999999094</c:v>
                </c:pt>
                <c:pt idx="2350">
                  <c:v>234.99999999999093</c:v>
                </c:pt>
                <c:pt idx="2351">
                  <c:v>235.09999999999093</c:v>
                </c:pt>
                <c:pt idx="2352">
                  <c:v>235.19999999999092</c:v>
                </c:pt>
                <c:pt idx="2353">
                  <c:v>235.29999999999092</c:v>
                </c:pt>
                <c:pt idx="2354">
                  <c:v>235.39999999999091</c:v>
                </c:pt>
                <c:pt idx="2355">
                  <c:v>235.49999999999091</c:v>
                </c:pt>
                <c:pt idx="2356">
                  <c:v>235.5999999999909</c:v>
                </c:pt>
                <c:pt idx="2357">
                  <c:v>235.69999999999089</c:v>
                </c:pt>
                <c:pt idx="2358">
                  <c:v>235.79999999999089</c:v>
                </c:pt>
                <c:pt idx="2359">
                  <c:v>235.89999999999088</c:v>
                </c:pt>
                <c:pt idx="2360">
                  <c:v>235.99999999999088</c:v>
                </c:pt>
                <c:pt idx="2361">
                  <c:v>236.09999999999087</c:v>
                </c:pt>
                <c:pt idx="2362">
                  <c:v>236.19999999999087</c:v>
                </c:pt>
                <c:pt idx="2363">
                  <c:v>236.29999999999086</c:v>
                </c:pt>
                <c:pt idx="2364">
                  <c:v>236.39999999999085</c:v>
                </c:pt>
                <c:pt idx="2365">
                  <c:v>236.49999999999085</c:v>
                </c:pt>
                <c:pt idx="2366">
                  <c:v>236.59999999999084</c:v>
                </c:pt>
                <c:pt idx="2367">
                  <c:v>236.69999999999084</c:v>
                </c:pt>
                <c:pt idx="2368">
                  <c:v>236.79999999999083</c:v>
                </c:pt>
                <c:pt idx="2369">
                  <c:v>236.89999999999083</c:v>
                </c:pt>
                <c:pt idx="2370">
                  <c:v>236.99999999999082</c:v>
                </c:pt>
                <c:pt idx="2371">
                  <c:v>237.09999999999081</c:v>
                </c:pt>
                <c:pt idx="2372">
                  <c:v>237.19999999999081</c:v>
                </c:pt>
                <c:pt idx="2373">
                  <c:v>237.2999999999908</c:v>
                </c:pt>
                <c:pt idx="2374">
                  <c:v>237.3999999999908</c:v>
                </c:pt>
                <c:pt idx="2375">
                  <c:v>237.49999999999079</c:v>
                </c:pt>
                <c:pt idx="2376">
                  <c:v>237.59999999999079</c:v>
                </c:pt>
                <c:pt idx="2377">
                  <c:v>237.69999999999078</c:v>
                </c:pt>
                <c:pt idx="2378">
                  <c:v>237.79999999999077</c:v>
                </c:pt>
                <c:pt idx="2379">
                  <c:v>237.89999999999077</c:v>
                </c:pt>
                <c:pt idx="2380">
                  <c:v>237.99999999999076</c:v>
                </c:pt>
                <c:pt idx="2381">
                  <c:v>238.09999999999076</c:v>
                </c:pt>
                <c:pt idx="2382">
                  <c:v>238.19999999999075</c:v>
                </c:pt>
                <c:pt idx="2383">
                  <c:v>238.29999999999075</c:v>
                </c:pt>
                <c:pt idx="2384">
                  <c:v>238.39999999999074</c:v>
                </c:pt>
                <c:pt idx="2385">
                  <c:v>238.49999999999073</c:v>
                </c:pt>
                <c:pt idx="2386">
                  <c:v>238.59999999999073</c:v>
                </c:pt>
                <c:pt idx="2387">
                  <c:v>238.69999999999072</c:v>
                </c:pt>
                <c:pt idx="2388">
                  <c:v>238.79999999999072</c:v>
                </c:pt>
                <c:pt idx="2389">
                  <c:v>238.89999999999071</c:v>
                </c:pt>
                <c:pt idx="2390">
                  <c:v>238.99999999999071</c:v>
                </c:pt>
                <c:pt idx="2391">
                  <c:v>239.0999999999907</c:v>
                </c:pt>
                <c:pt idx="2392">
                  <c:v>239.19999999999069</c:v>
                </c:pt>
                <c:pt idx="2393">
                  <c:v>239.29999999999069</c:v>
                </c:pt>
                <c:pt idx="2394">
                  <c:v>239.39999999999068</c:v>
                </c:pt>
                <c:pt idx="2395">
                  <c:v>239.49999999999068</c:v>
                </c:pt>
                <c:pt idx="2396">
                  <c:v>239.59999999999067</c:v>
                </c:pt>
                <c:pt idx="2397">
                  <c:v>239.69999999999067</c:v>
                </c:pt>
                <c:pt idx="2398">
                  <c:v>239.79999999999066</c:v>
                </c:pt>
                <c:pt idx="2399">
                  <c:v>239.89999999999065</c:v>
                </c:pt>
                <c:pt idx="2400">
                  <c:v>239.99999999999065</c:v>
                </c:pt>
                <c:pt idx="2401">
                  <c:v>240.09999999999064</c:v>
                </c:pt>
                <c:pt idx="2402">
                  <c:v>240.19999999999064</c:v>
                </c:pt>
                <c:pt idx="2403">
                  <c:v>240.29999999999063</c:v>
                </c:pt>
                <c:pt idx="2404">
                  <c:v>240.39999999999063</c:v>
                </c:pt>
                <c:pt idx="2405">
                  <c:v>240.49999999999062</c:v>
                </c:pt>
                <c:pt idx="2406">
                  <c:v>240.59999999999062</c:v>
                </c:pt>
                <c:pt idx="2407">
                  <c:v>240.69999999999061</c:v>
                </c:pt>
                <c:pt idx="2408">
                  <c:v>240.7999999999906</c:v>
                </c:pt>
                <c:pt idx="2409">
                  <c:v>240.8999999999906</c:v>
                </c:pt>
                <c:pt idx="2410">
                  <c:v>240.99999999999059</c:v>
                </c:pt>
                <c:pt idx="2411">
                  <c:v>241.09999999999059</c:v>
                </c:pt>
                <c:pt idx="2412">
                  <c:v>241.19999999999058</c:v>
                </c:pt>
                <c:pt idx="2413">
                  <c:v>241.29999999999058</c:v>
                </c:pt>
                <c:pt idx="2414">
                  <c:v>241.39999999999057</c:v>
                </c:pt>
                <c:pt idx="2415">
                  <c:v>241.49999999999056</c:v>
                </c:pt>
                <c:pt idx="2416">
                  <c:v>241.59999999999056</c:v>
                </c:pt>
                <c:pt idx="2417">
                  <c:v>241.69999999999055</c:v>
                </c:pt>
                <c:pt idx="2418">
                  <c:v>241.79999999999055</c:v>
                </c:pt>
                <c:pt idx="2419">
                  <c:v>241.89999999999054</c:v>
                </c:pt>
                <c:pt idx="2420">
                  <c:v>241.99999999999054</c:v>
                </c:pt>
                <c:pt idx="2421">
                  <c:v>242.09999999999053</c:v>
                </c:pt>
                <c:pt idx="2422">
                  <c:v>242.19999999999052</c:v>
                </c:pt>
                <c:pt idx="2423">
                  <c:v>242.29999999999052</c:v>
                </c:pt>
                <c:pt idx="2424">
                  <c:v>242.39999999999051</c:v>
                </c:pt>
                <c:pt idx="2425">
                  <c:v>242.49999999999051</c:v>
                </c:pt>
                <c:pt idx="2426">
                  <c:v>242.5999999999905</c:v>
                </c:pt>
                <c:pt idx="2427">
                  <c:v>242.6999999999905</c:v>
                </c:pt>
                <c:pt idx="2428">
                  <c:v>242.79999999999049</c:v>
                </c:pt>
                <c:pt idx="2429">
                  <c:v>242.89999999999048</c:v>
                </c:pt>
                <c:pt idx="2430">
                  <c:v>242.99999999999048</c:v>
                </c:pt>
                <c:pt idx="2431">
                  <c:v>243.09999999999047</c:v>
                </c:pt>
                <c:pt idx="2432">
                  <c:v>243.19999999999047</c:v>
                </c:pt>
                <c:pt idx="2433">
                  <c:v>243.29999999999046</c:v>
                </c:pt>
                <c:pt idx="2434">
                  <c:v>243.39999999999046</c:v>
                </c:pt>
                <c:pt idx="2435">
                  <c:v>243.49999999999045</c:v>
                </c:pt>
                <c:pt idx="2436">
                  <c:v>243.59999999999044</c:v>
                </c:pt>
                <c:pt idx="2437">
                  <c:v>243.69999999999044</c:v>
                </c:pt>
                <c:pt idx="2438">
                  <c:v>243.79999999999043</c:v>
                </c:pt>
                <c:pt idx="2439">
                  <c:v>243.89999999999043</c:v>
                </c:pt>
                <c:pt idx="2440">
                  <c:v>243.99999999999042</c:v>
                </c:pt>
                <c:pt idx="2441">
                  <c:v>244.09999999999042</c:v>
                </c:pt>
                <c:pt idx="2442">
                  <c:v>244.19999999999041</c:v>
                </c:pt>
                <c:pt idx="2443">
                  <c:v>244.2999999999904</c:v>
                </c:pt>
                <c:pt idx="2444">
                  <c:v>244.3999999999904</c:v>
                </c:pt>
                <c:pt idx="2445">
                  <c:v>244.49999999999039</c:v>
                </c:pt>
                <c:pt idx="2446">
                  <c:v>244.59999999999039</c:v>
                </c:pt>
                <c:pt idx="2447">
                  <c:v>244.69999999999038</c:v>
                </c:pt>
                <c:pt idx="2448">
                  <c:v>244.79999999999038</c:v>
                </c:pt>
                <c:pt idx="2449">
                  <c:v>244.89999999999037</c:v>
                </c:pt>
                <c:pt idx="2450">
                  <c:v>244.99999999999037</c:v>
                </c:pt>
                <c:pt idx="2451">
                  <c:v>245.09999999999036</c:v>
                </c:pt>
                <c:pt idx="2452">
                  <c:v>245.19999999999035</c:v>
                </c:pt>
                <c:pt idx="2453">
                  <c:v>245.29999999999035</c:v>
                </c:pt>
                <c:pt idx="2454">
                  <c:v>245.39999999999034</c:v>
                </c:pt>
                <c:pt idx="2455">
                  <c:v>245.49999999999034</c:v>
                </c:pt>
                <c:pt idx="2456">
                  <c:v>245.59999999999033</c:v>
                </c:pt>
                <c:pt idx="2457">
                  <c:v>245.69999999999033</c:v>
                </c:pt>
                <c:pt idx="2458">
                  <c:v>245.79999999999032</c:v>
                </c:pt>
                <c:pt idx="2459">
                  <c:v>245.89999999999031</c:v>
                </c:pt>
                <c:pt idx="2460">
                  <c:v>245.99999999999031</c:v>
                </c:pt>
                <c:pt idx="2461">
                  <c:v>246.0999999999903</c:v>
                </c:pt>
                <c:pt idx="2462">
                  <c:v>246.1999999999903</c:v>
                </c:pt>
                <c:pt idx="2463">
                  <c:v>246.29999999999029</c:v>
                </c:pt>
                <c:pt idx="2464">
                  <c:v>246.39999999999029</c:v>
                </c:pt>
                <c:pt idx="2465">
                  <c:v>246.49999999999028</c:v>
                </c:pt>
                <c:pt idx="2466">
                  <c:v>246.59999999999027</c:v>
                </c:pt>
                <c:pt idx="2467">
                  <c:v>246.69999999999027</c:v>
                </c:pt>
                <c:pt idx="2468">
                  <c:v>246.79999999999026</c:v>
                </c:pt>
                <c:pt idx="2469">
                  <c:v>246.89999999999026</c:v>
                </c:pt>
                <c:pt idx="2470">
                  <c:v>246.99999999999025</c:v>
                </c:pt>
                <c:pt idx="2471">
                  <c:v>247.09999999999025</c:v>
                </c:pt>
                <c:pt idx="2472">
                  <c:v>247.19999999999024</c:v>
                </c:pt>
                <c:pt idx="2473">
                  <c:v>247.29999999999023</c:v>
                </c:pt>
                <c:pt idx="2474">
                  <c:v>247.39999999999023</c:v>
                </c:pt>
                <c:pt idx="2475">
                  <c:v>247.49999999999022</c:v>
                </c:pt>
                <c:pt idx="2476">
                  <c:v>247.59999999999022</c:v>
                </c:pt>
                <c:pt idx="2477">
                  <c:v>247.69999999999021</c:v>
                </c:pt>
                <c:pt idx="2478">
                  <c:v>247.79999999999021</c:v>
                </c:pt>
                <c:pt idx="2479">
                  <c:v>247.8999999999902</c:v>
                </c:pt>
                <c:pt idx="2480">
                  <c:v>247.99999999999019</c:v>
                </c:pt>
                <c:pt idx="2481">
                  <c:v>248.09999999999019</c:v>
                </c:pt>
                <c:pt idx="2482">
                  <c:v>248.19999999999018</c:v>
                </c:pt>
                <c:pt idx="2483">
                  <c:v>248.29999999999018</c:v>
                </c:pt>
                <c:pt idx="2484">
                  <c:v>248.39999999999017</c:v>
                </c:pt>
                <c:pt idx="2485">
                  <c:v>248.49999999999017</c:v>
                </c:pt>
                <c:pt idx="2486">
                  <c:v>248.59999999999016</c:v>
                </c:pt>
                <c:pt idx="2487">
                  <c:v>248.69999999999015</c:v>
                </c:pt>
                <c:pt idx="2488">
                  <c:v>248.79999999999015</c:v>
                </c:pt>
                <c:pt idx="2489">
                  <c:v>248.89999999999014</c:v>
                </c:pt>
                <c:pt idx="2490">
                  <c:v>248.99999999999014</c:v>
                </c:pt>
                <c:pt idx="2491">
                  <c:v>249.09999999999013</c:v>
                </c:pt>
                <c:pt idx="2492">
                  <c:v>249.19999999999013</c:v>
                </c:pt>
                <c:pt idx="2493">
                  <c:v>249.29999999999012</c:v>
                </c:pt>
                <c:pt idx="2494">
                  <c:v>249.39999999999011</c:v>
                </c:pt>
                <c:pt idx="2495">
                  <c:v>249.49999999999011</c:v>
                </c:pt>
                <c:pt idx="2496">
                  <c:v>249.5999999999901</c:v>
                </c:pt>
                <c:pt idx="2497">
                  <c:v>249.6999999999901</c:v>
                </c:pt>
                <c:pt idx="2498">
                  <c:v>249.79999999999009</c:v>
                </c:pt>
                <c:pt idx="2499">
                  <c:v>249.89999999999009</c:v>
                </c:pt>
                <c:pt idx="2500">
                  <c:v>249.99999999999008</c:v>
                </c:pt>
                <c:pt idx="2501">
                  <c:v>250.09999999999008</c:v>
                </c:pt>
                <c:pt idx="2502">
                  <c:v>250.19999999999007</c:v>
                </c:pt>
                <c:pt idx="2503">
                  <c:v>250.29999999999006</c:v>
                </c:pt>
                <c:pt idx="2504">
                  <c:v>250.39999999999006</c:v>
                </c:pt>
                <c:pt idx="2505">
                  <c:v>250.49999999999005</c:v>
                </c:pt>
                <c:pt idx="2506">
                  <c:v>250.59999999999005</c:v>
                </c:pt>
                <c:pt idx="2507">
                  <c:v>250.69999999999004</c:v>
                </c:pt>
                <c:pt idx="2508">
                  <c:v>250.79999999999004</c:v>
                </c:pt>
                <c:pt idx="2509">
                  <c:v>250.89999999999003</c:v>
                </c:pt>
                <c:pt idx="2510">
                  <c:v>250.99999999999002</c:v>
                </c:pt>
                <c:pt idx="2511">
                  <c:v>251.09999999999002</c:v>
                </c:pt>
                <c:pt idx="2512">
                  <c:v>251.19999999999001</c:v>
                </c:pt>
                <c:pt idx="2513">
                  <c:v>251.29999999999001</c:v>
                </c:pt>
                <c:pt idx="2514">
                  <c:v>251.39999999999</c:v>
                </c:pt>
                <c:pt idx="2515">
                  <c:v>251.49999999999</c:v>
                </c:pt>
                <c:pt idx="2516">
                  <c:v>251.59999999998999</c:v>
                </c:pt>
                <c:pt idx="2517">
                  <c:v>251.69999999998998</c:v>
                </c:pt>
                <c:pt idx="2518">
                  <c:v>251.79999999998998</c:v>
                </c:pt>
                <c:pt idx="2519">
                  <c:v>251.89999999998997</c:v>
                </c:pt>
                <c:pt idx="2520">
                  <c:v>251.99999999998997</c:v>
                </c:pt>
                <c:pt idx="2521">
                  <c:v>252.09999999998996</c:v>
                </c:pt>
                <c:pt idx="2522">
                  <c:v>252.19999999998996</c:v>
                </c:pt>
                <c:pt idx="2523">
                  <c:v>252.29999999998995</c:v>
                </c:pt>
                <c:pt idx="2524">
                  <c:v>252.39999999998994</c:v>
                </c:pt>
                <c:pt idx="2525">
                  <c:v>252.49999999998994</c:v>
                </c:pt>
                <c:pt idx="2526">
                  <c:v>252.59999999998993</c:v>
                </c:pt>
                <c:pt idx="2527">
                  <c:v>252.69999999998993</c:v>
                </c:pt>
                <c:pt idx="2528">
                  <c:v>252.79999999998992</c:v>
                </c:pt>
                <c:pt idx="2529">
                  <c:v>252.89999999998992</c:v>
                </c:pt>
                <c:pt idx="2530">
                  <c:v>252.99999999998991</c:v>
                </c:pt>
                <c:pt idx="2531">
                  <c:v>253.0999999999899</c:v>
                </c:pt>
                <c:pt idx="2532">
                  <c:v>253.1999999999899</c:v>
                </c:pt>
                <c:pt idx="2533">
                  <c:v>253.29999999998989</c:v>
                </c:pt>
                <c:pt idx="2534">
                  <c:v>253.39999999998989</c:v>
                </c:pt>
                <c:pt idx="2535">
                  <c:v>253.49999999998988</c:v>
                </c:pt>
                <c:pt idx="2536">
                  <c:v>253.59999999998988</c:v>
                </c:pt>
                <c:pt idx="2537">
                  <c:v>253.69999999998987</c:v>
                </c:pt>
                <c:pt idx="2538">
                  <c:v>253.79999999998986</c:v>
                </c:pt>
                <c:pt idx="2539">
                  <c:v>253.89999999998986</c:v>
                </c:pt>
                <c:pt idx="2540">
                  <c:v>253.99999999998985</c:v>
                </c:pt>
                <c:pt idx="2541">
                  <c:v>254.09999999998985</c:v>
                </c:pt>
                <c:pt idx="2542">
                  <c:v>254.19999999998984</c:v>
                </c:pt>
                <c:pt idx="2543">
                  <c:v>254.29999999998984</c:v>
                </c:pt>
                <c:pt idx="2544">
                  <c:v>254.39999999998983</c:v>
                </c:pt>
                <c:pt idx="2545">
                  <c:v>254.49999999998983</c:v>
                </c:pt>
                <c:pt idx="2546">
                  <c:v>254.59999999998982</c:v>
                </c:pt>
                <c:pt idx="2547">
                  <c:v>254.69999999998981</c:v>
                </c:pt>
                <c:pt idx="2548">
                  <c:v>254.79999999998981</c:v>
                </c:pt>
                <c:pt idx="2549">
                  <c:v>254.8999999999898</c:v>
                </c:pt>
                <c:pt idx="2550">
                  <c:v>254.9999999999898</c:v>
                </c:pt>
                <c:pt idx="2551">
                  <c:v>255.09999999998979</c:v>
                </c:pt>
                <c:pt idx="2552">
                  <c:v>255.19999999998979</c:v>
                </c:pt>
                <c:pt idx="2553">
                  <c:v>255.29999999998978</c:v>
                </c:pt>
                <c:pt idx="2554">
                  <c:v>255.39999999998977</c:v>
                </c:pt>
                <c:pt idx="2555">
                  <c:v>255.49999999998977</c:v>
                </c:pt>
                <c:pt idx="2556">
                  <c:v>255.59999999998976</c:v>
                </c:pt>
                <c:pt idx="2557">
                  <c:v>255.69999999998976</c:v>
                </c:pt>
                <c:pt idx="2558">
                  <c:v>255.79999999998975</c:v>
                </c:pt>
                <c:pt idx="2559">
                  <c:v>255.89999999998975</c:v>
                </c:pt>
                <c:pt idx="2560">
                  <c:v>255.99999999998974</c:v>
                </c:pt>
                <c:pt idx="2561">
                  <c:v>256.09999999998973</c:v>
                </c:pt>
                <c:pt idx="2562">
                  <c:v>256.19999999998976</c:v>
                </c:pt>
                <c:pt idx="2563">
                  <c:v>256.29999999998978</c:v>
                </c:pt>
                <c:pt idx="2564">
                  <c:v>256.3999999999898</c:v>
                </c:pt>
                <c:pt idx="2565">
                  <c:v>256.49999999998983</c:v>
                </c:pt>
                <c:pt idx="2566">
                  <c:v>256.59999999998985</c:v>
                </c:pt>
                <c:pt idx="2567">
                  <c:v>256.69999999998987</c:v>
                </c:pt>
                <c:pt idx="2568">
                  <c:v>256.79999999998989</c:v>
                </c:pt>
                <c:pt idx="2569">
                  <c:v>256.89999999998992</c:v>
                </c:pt>
                <c:pt idx="2570">
                  <c:v>256.99999999998994</c:v>
                </c:pt>
                <c:pt idx="2571">
                  <c:v>257.09999999998996</c:v>
                </c:pt>
                <c:pt idx="2572">
                  <c:v>257.19999999998998</c:v>
                </c:pt>
                <c:pt idx="2573">
                  <c:v>257.29999999999001</c:v>
                </c:pt>
                <c:pt idx="2574">
                  <c:v>257.39999999999003</c:v>
                </c:pt>
                <c:pt idx="2575">
                  <c:v>257.49999999999005</c:v>
                </c:pt>
                <c:pt idx="2576">
                  <c:v>257.59999999999008</c:v>
                </c:pt>
                <c:pt idx="2577">
                  <c:v>257.6999999999901</c:v>
                </c:pt>
                <c:pt idx="2578">
                  <c:v>257.79999999999012</c:v>
                </c:pt>
                <c:pt idx="2579">
                  <c:v>257.89999999999014</c:v>
                </c:pt>
                <c:pt idx="2580">
                  <c:v>257.99999999999017</c:v>
                </c:pt>
                <c:pt idx="2581">
                  <c:v>258.09999999999019</c:v>
                </c:pt>
                <c:pt idx="2582">
                  <c:v>258.19999999999021</c:v>
                </c:pt>
                <c:pt idx="2583">
                  <c:v>258.29999999999023</c:v>
                </c:pt>
                <c:pt idx="2584">
                  <c:v>258.39999999999026</c:v>
                </c:pt>
                <c:pt idx="2585">
                  <c:v>258.49999999999028</c:v>
                </c:pt>
                <c:pt idx="2586">
                  <c:v>258.5999999999903</c:v>
                </c:pt>
                <c:pt idx="2587">
                  <c:v>258.69999999999033</c:v>
                </c:pt>
                <c:pt idx="2588">
                  <c:v>258.79999999999035</c:v>
                </c:pt>
                <c:pt idx="2589">
                  <c:v>258.89999999999037</c:v>
                </c:pt>
                <c:pt idx="2590">
                  <c:v>258.99999999999039</c:v>
                </c:pt>
                <c:pt idx="2591">
                  <c:v>259.09999999999042</c:v>
                </c:pt>
                <c:pt idx="2592">
                  <c:v>259.19999999999044</c:v>
                </c:pt>
                <c:pt idx="2593">
                  <c:v>259.29999999999046</c:v>
                </c:pt>
                <c:pt idx="2594">
                  <c:v>259.39999999999048</c:v>
                </c:pt>
                <c:pt idx="2595">
                  <c:v>259.49999999999051</c:v>
                </c:pt>
                <c:pt idx="2596">
                  <c:v>259.59999999999053</c:v>
                </c:pt>
                <c:pt idx="2597">
                  <c:v>259.69999999999055</c:v>
                </c:pt>
                <c:pt idx="2598">
                  <c:v>259.79999999999058</c:v>
                </c:pt>
                <c:pt idx="2599">
                  <c:v>259.8999999999906</c:v>
                </c:pt>
                <c:pt idx="2600">
                  <c:v>259.99999999999062</c:v>
                </c:pt>
                <c:pt idx="2601">
                  <c:v>260.09999999999064</c:v>
                </c:pt>
                <c:pt idx="2602">
                  <c:v>260.19999999999067</c:v>
                </c:pt>
                <c:pt idx="2603">
                  <c:v>260.29999999999069</c:v>
                </c:pt>
                <c:pt idx="2604">
                  <c:v>260.39999999999071</c:v>
                </c:pt>
                <c:pt idx="2605">
                  <c:v>260.49999999999073</c:v>
                </c:pt>
                <c:pt idx="2606">
                  <c:v>260.59999999999076</c:v>
                </c:pt>
                <c:pt idx="2607">
                  <c:v>260.69999999999078</c:v>
                </c:pt>
                <c:pt idx="2608">
                  <c:v>260.7999999999908</c:v>
                </c:pt>
                <c:pt idx="2609">
                  <c:v>260.89999999999083</c:v>
                </c:pt>
                <c:pt idx="2610">
                  <c:v>260.99999999999085</c:v>
                </c:pt>
                <c:pt idx="2611">
                  <c:v>261.09999999999087</c:v>
                </c:pt>
                <c:pt idx="2612">
                  <c:v>261.19999999999089</c:v>
                </c:pt>
                <c:pt idx="2613">
                  <c:v>261.29999999999092</c:v>
                </c:pt>
                <c:pt idx="2614">
                  <c:v>261.39999999999094</c:v>
                </c:pt>
                <c:pt idx="2615">
                  <c:v>261.49999999999096</c:v>
                </c:pt>
                <c:pt idx="2616">
                  <c:v>261.59999999999098</c:v>
                </c:pt>
                <c:pt idx="2617">
                  <c:v>261.69999999999101</c:v>
                </c:pt>
                <c:pt idx="2618">
                  <c:v>261.79999999999103</c:v>
                </c:pt>
                <c:pt idx="2619">
                  <c:v>261.89999999999105</c:v>
                </c:pt>
                <c:pt idx="2620">
                  <c:v>261.99999999999108</c:v>
                </c:pt>
                <c:pt idx="2621">
                  <c:v>262.0999999999911</c:v>
                </c:pt>
                <c:pt idx="2622">
                  <c:v>262.19999999999112</c:v>
                </c:pt>
                <c:pt idx="2623">
                  <c:v>262.29999999999114</c:v>
                </c:pt>
                <c:pt idx="2624">
                  <c:v>262.39999999999117</c:v>
                </c:pt>
                <c:pt idx="2625">
                  <c:v>262.49999999999119</c:v>
                </c:pt>
                <c:pt idx="2626">
                  <c:v>262.59999999999121</c:v>
                </c:pt>
                <c:pt idx="2627">
                  <c:v>262.69999999999123</c:v>
                </c:pt>
                <c:pt idx="2628">
                  <c:v>262.79999999999126</c:v>
                </c:pt>
                <c:pt idx="2629">
                  <c:v>262.89999999999128</c:v>
                </c:pt>
                <c:pt idx="2630">
                  <c:v>262.9999999999913</c:v>
                </c:pt>
                <c:pt idx="2631">
                  <c:v>263.09999999999133</c:v>
                </c:pt>
                <c:pt idx="2632">
                  <c:v>263.19999999999135</c:v>
                </c:pt>
                <c:pt idx="2633">
                  <c:v>263.29999999999137</c:v>
                </c:pt>
                <c:pt idx="2634">
                  <c:v>263.39999999999139</c:v>
                </c:pt>
                <c:pt idx="2635">
                  <c:v>263.49999999999142</c:v>
                </c:pt>
                <c:pt idx="2636">
                  <c:v>263.59999999999144</c:v>
                </c:pt>
                <c:pt idx="2637">
                  <c:v>263.69999999999146</c:v>
                </c:pt>
                <c:pt idx="2638">
                  <c:v>263.79999999999148</c:v>
                </c:pt>
                <c:pt idx="2639">
                  <c:v>263.89999999999151</c:v>
                </c:pt>
                <c:pt idx="2640">
                  <c:v>263.99999999999153</c:v>
                </c:pt>
                <c:pt idx="2641">
                  <c:v>264.09999999999155</c:v>
                </c:pt>
                <c:pt idx="2642">
                  <c:v>264.19999999999158</c:v>
                </c:pt>
                <c:pt idx="2643">
                  <c:v>264.2999999999916</c:v>
                </c:pt>
                <c:pt idx="2644">
                  <c:v>264.39999999999162</c:v>
                </c:pt>
                <c:pt idx="2645">
                  <c:v>264.49999999999164</c:v>
                </c:pt>
                <c:pt idx="2646">
                  <c:v>264.59999999999167</c:v>
                </c:pt>
                <c:pt idx="2647">
                  <c:v>264.69999999999169</c:v>
                </c:pt>
                <c:pt idx="2648">
                  <c:v>264.79999999999171</c:v>
                </c:pt>
                <c:pt idx="2649">
                  <c:v>264.89999999999173</c:v>
                </c:pt>
                <c:pt idx="2650">
                  <c:v>264.99999999999176</c:v>
                </c:pt>
                <c:pt idx="2651">
                  <c:v>265.09999999999178</c:v>
                </c:pt>
                <c:pt idx="2652">
                  <c:v>265.1999999999918</c:v>
                </c:pt>
                <c:pt idx="2653">
                  <c:v>265.29999999999183</c:v>
                </c:pt>
                <c:pt idx="2654">
                  <c:v>265.39999999999185</c:v>
                </c:pt>
                <c:pt idx="2655">
                  <c:v>265.49999999999187</c:v>
                </c:pt>
                <c:pt idx="2656">
                  <c:v>265.59999999999189</c:v>
                </c:pt>
                <c:pt idx="2657">
                  <c:v>265.69999999999192</c:v>
                </c:pt>
                <c:pt idx="2658">
                  <c:v>265.79999999999194</c:v>
                </c:pt>
                <c:pt idx="2659">
                  <c:v>265.89999999999196</c:v>
                </c:pt>
                <c:pt idx="2660">
                  <c:v>265.99999999999199</c:v>
                </c:pt>
                <c:pt idx="2661">
                  <c:v>266.09999999999201</c:v>
                </c:pt>
                <c:pt idx="2662">
                  <c:v>266.19999999999203</c:v>
                </c:pt>
                <c:pt idx="2663">
                  <c:v>266.29999999999205</c:v>
                </c:pt>
                <c:pt idx="2664">
                  <c:v>266.39999999999208</c:v>
                </c:pt>
                <c:pt idx="2665">
                  <c:v>266.4999999999921</c:v>
                </c:pt>
                <c:pt idx="2666">
                  <c:v>266.59999999999212</c:v>
                </c:pt>
                <c:pt idx="2667">
                  <c:v>266.69999999999214</c:v>
                </c:pt>
                <c:pt idx="2668">
                  <c:v>266.79999999999217</c:v>
                </c:pt>
                <c:pt idx="2669">
                  <c:v>266.89999999999219</c:v>
                </c:pt>
                <c:pt idx="2670">
                  <c:v>266.99999999999221</c:v>
                </c:pt>
                <c:pt idx="2671">
                  <c:v>267.09999999999224</c:v>
                </c:pt>
                <c:pt idx="2672">
                  <c:v>267.19999999999226</c:v>
                </c:pt>
                <c:pt idx="2673">
                  <c:v>267.29999999999228</c:v>
                </c:pt>
                <c:pt idx="2674">
                  <c:v>267.3999999999923</c:v>
                </c:pt>
                <c:pt idx="2675">
                  <c:v>267.49999999999233</c:v>
                </c:pt>
                <c:pt idx="2676">
                  <c:v>267.59999999999235</c:v>
                </c:pt>
                <c:pt idx="2677">
                  <c:v>267.69999999999237</c:v>
                </c:pt>
                <c:pt idx="2678">
                  <c:v>267.79999999999239</c:v>
                </c:pt>
                <c:pt idx="2679">
                  <c:v>267.89999999999242</c:v>
                </c:pt>
                <c:pt idx="2680">
                  <c:v>267.99999999999244</c:v>
                </c:pt>
                <c:pt idx="2681">
                  <c:v>268.09999999999246</c:v>
                </c:pt>
                <c:pt idx="2682">
                  <c:v>268.19999999999249</c:v>
                </c:pt>
                <c:pt idx="2683">
                  <c:v>268.29999999999251</c:v>
                </c:pt>
                <c:pt idx="2684">
                  <c:v>268.39999999999253</c:v>
                </c:pt>
                <c:pt idx="2685">
                  <c:v>268.49999999999255</c:v>
                </c:pt>
                <c:pt idx="2686">
                  <c:v>268.59999999999258</c:v>
                </c:pt>
                <c:pt idx="2687">
                  <c:v>268.6999999999926</c:v>
                </c:pt>
                <c:pt idx="2688">
                  <c:v>268.79999999999262</c:v>
                </c:pt>
                <c:pt idx="2689">
                  <c:v>268.89999999999264</c:v>
                </c:pt>
                <c:pt idx="2690">
                  <c:v>268.99999999999267</c:v>
                </c:pt>
                <c:pt idx="2691">
                  <c:v>269.09999999999269</c:v>
                </c:pt>
                <c:pt idx="2692">
                  <c:v>269.19999999999271</c:v>
                </c:pt>
                <c:pt idx="2693">
                  <c:v>269.29999999999274</c:v>
                </c:pt>
                <c:pt idx="2694">
                  <c:v>269.39999999999276</c:v>
                </c:pt>
                <c:pt idx="2695">
                  <c:v>269.49999999999278</c:v>
                </c:pt>
                <c:pt idx="2696">
                  <c:v>269.5999999999928</c:v>
                </c:pt>
                <c:pt idx="2697">
                  <c:v>269.69999999999283</c:v>
                </c:pt>
                <c:pt idx="2698">
                  <c:v>269.79999999999285</c:v>
                </c:pt>
                <c:pt idx="2699">
                  <c:v>269.89999999999287</c:v>
                </c:pt>
                <c:pt idx="2700">
                  <c:v>269.99999999999289</c:v>
                </c:pt>
                <c:pt idx="2701">
                  <c:v>270.09999999999292</c:v>
                </c:pt>
                <c:pt idx="2702">
                  <c:v>270.19999999999294</c:v>
                </c:pt>
                <c:pt idx="2703">
                  <c:v>270.29999999999296</c:v>
                </c:pt>
                <c:pt idx="2704">
                  <c:v>270.39999999999299</c:v>
                </c:pt>
                <c:pt idx="2705">
                  <c:v>270.49999999999301</c:v>
                </c:pt>
                <c:pt idx="2706">
                  <c:v>270.59999999999303</c:v>
                </c:pt>
                <c:pt idx="2707">
                  <c:v>270.69999999999305</c:v>
                </c:pt>
                <c:pt idx="2708">
                  <c:v>270.79999999999308</c:v>
                </c:pt>
                <c:pt idx="2709">
                  <c:v>270.8999999999931</c:v>
                </c:pt>
                <c:pt idx="2710">
                  <c:v>270.99999999999312</c:v>
                </c:pt>
                <c:pt idx="2711">
                  <c:v>271.09999999999314</c:v>
                </c:pt>
                <c:pt idx="2712">
                  <c:v>271.19999999999317</c:v>
                </c:pt>
                <c:pt idx="2713">
                  <c:v>271.29999999999319</c:v>
                </c:pt>
                <c:pt idx="2714">
                  <c:v>271.39999999999321</c:v>
                </c:pt>
                <c:pt idx="2715">
                  <c:v>271.49999999999324</c:v>
                </c:pt>
                <c:pt idx="2716">
                  <c:v>271.59999999999326</c:v>
                </c:pt>
                <c:pt idx="2717">
                  <c:v>271.69999999999328</c:v>
                </c:pt>
                <c:pt idx="2718">
                  <c:v>271.7999999999933</c:v>
                </c:pt>
                <c:pt idx="2719">
                  <c:v>271.89999999999333</c:v>
                </c:pt>
                <c:pt idx="2720">
                  <c:v>271.99999999999335</c:v>
                </c:pt>
                <c:pt idx="2721">
                  <c:v>272.09999999999337</c:v>
                </c:pt>
                <c:pt idx="2722">
                  <c:v>272.19999999999339</c:v>
                </c:pt>
                <c:pt idx="2723">
                  <c:v>272.29999999999342</c:v>
                </c:pt>
                <c:pt idx="2724">
                  <c:v>272.39999999999344</c:v>
                </c:pt>
                <c:pt idx="2725">
                  <c:v>272.49999999999346</c:v>
                </c:pt>
                <c:pt idx="2726">
                  <c:v>272.59999999999349</c:v>
                </c:pt>
                <c:pt idx="2727">
                  <c:v>272.69999999999351</c:v>
                </c:pt>
                <c:pt idx="2728">
                  <c:v>272.79999999999353</c:v>
                </c:pt>
                <c:pt idx="2729">
                  <c:v>272.89999999999355</c:v>
                </c:pt>
                <c:pt idx="2730">
                  <c:v>272.99999999999358</c:v>
                </c:pt>
                <c:pt idx="2731">
                  <c:v>273.0999999999936</c:v>
                </c:pt>
                <c:pt idx="2732">
                  <c:v>273.19999999999362</c:v>
                </c:pt>
                <c:pt idx="2733">
                  <c:v>273.29999999999364</c:v>
                </c:pt>
                <c:pt idx="2734">
                  <c:v>273.39999999999367</c:v>
                </c:pt>
                <c:pt idx="2735">
                  <c:v>273.49999999999369</c:v>
                </c:pt>
                <c:pt idx="2736">
                  <c:v>273.59999999999371</c:v>
                </c:pt>
                <c:pt idx="2737">
                  <c:v>273.69999999999374</c:v>
                </c:pt>
                <c:pt idx="2738">
                  <c:v>273.79999999999376</c:v>
                </c:pt>
                <c:pt idx="2739">
                  <c:v>273.89999999999378</c:v>
                </c:pt>
                <c:pt idx="2740">
                  <c:v>273.9999999999938</c:v>
                </c:pt>
                <c:pt idx="2741">
                  <c:v>274.09999999999383</c:v>
                </c:pt>
                <c:pt idx="2742">
                  <c:v>274.19999999999385</c:v>
                </c:pt>
                <c:pt idx="2743">
                  <c:v>274.29999999999387</c:v>
                </c:pt>
                <c:pt idx="2744">
                  <c:v>274.3999999999939</c:v>
                </c:pt>
                <c:pt idx="2745">
                  <c:v>274.49999999999392</c:v>
                </c:pt>
                <c:pt idx="2746">
                  <c:v>274.59999999999394</c:v>
                </c:pt>
                <c:pt idx="2747">
                  <c:v>274.69999999999396</c:v>
                </c:pt>
                <c:pt idx="2748">
                  <c:v>274.79999999999399</c:v>
                </c:pt>
                <c:pt idx="2749">
                  <c:v>274.89999999999401</c:v>
                </c:pt>
                <c:pt idx="2750">
                  <c:v>274.99999999999403</c:v>
                </c:pt>
                <c:pt idx="2751">
                  <c:v>275.09999999999405</c:v>
                </c:pt>
                <c:pt idx="2752">
                  <c:v>275.19999999999408</c:v>
                </c:pt>
                <c:pt idx="2753">
                  <c:v>275.2999999999941</c:v>
                </c:pt>
                <c:pt idx="2754">
                  <c:v>275.39999999999412</c:v>
                </c:pt>
                <c:pt idx="2755">
                  <c:v>275.49999999999415</c:v>
                </c:pt>
                <c:pt idx="2756">
                  <c:v>275.59999999999417</c:v>
                </c:pt>
                <c:pt idx="2757">
                  <c:v>275.69999999999419</c:v>
                </c:pt>
                <c:pt idx="2758">
                  <c:v>275.79999999999421</c:v>
                </c:pt>
                <c:pt idx="2759">
                  <c:v>275.89999999999424</c:v>
                </c:pt>
                <c:pt idx="2760">
                  <c:v>275.99999999999426</c:v>
                </c:pt>
                <c:pt idx="2761">
                  <c:v>276.09999999999428</c:v>
                </c:pt>
                <c:pt idx="2762">
                  <c:v>276.1999999999943</c:v>
                </c:pt>
                <c:pt idx="2763">
                  <c:v>276.29999999999433</c:v>
                </c:pt>
                <c:pt idx="2764">
                  <c:v>276.39999999999435</c:v>
                </c:pt>
                <c:pt idx="2765">
                  <c:v>276.49999999999437</c:v>
                </c:pt>
                <c:pt idx="2766">
                  <c:v>276.5999999999944</c:v>
                </c:pt>
                <c:pt idx="2767">
                  <c:v>276.69999999999442</c:v>
                </c:pt>
                <c:pt idx="2768">
                  <c:v>276.79999999999444</c:v>
                </c:pt>
                <c:pt idx="2769">
                  <c:v>276.89999999999446</c:v>
                </c:pt>
                <c:pt idx="2770">
                  <c:v>276.99999999999449</c:v>
                </c:pt>
                <c:pt idx="2771">
                  <c:v>277.09999999999451</c:v>
                </c:pt>
                <c:pt idx="2772">
                  <c:v>277.19999999999453</c:v>
                </c:pt>
                <c:pt idx="2773">
                  <c:v>277.29999999999455</c:v>
                </c:pt>
                <c:pt idx="2774">
                  <c:v>277.39999999999458</c:v>
                </c:pt>
                <c:pt idx="2775">
                  <c:v>277.4999999999946</c:v>
                </c:pt>
                <c:pt idx="2776">
                  <c:v>277.59999999999462</c:v>
                </c:pt>
                <c:pt idx="2777">
                  <c:v>277.69999999999465</c:v>
                </c:pt>
                <c:pt idx="2778">
                  <c:v>277.79999999999467</c:v>
                </c:pt>
                <c:pt idx="2779">
                  <c:v>277.89999999999469</c:v>
                </c:pt>
                <c:pt idx="2780">
                  <c:v>277.99999999999471</c:v>
                </c:pt>
                <c:pt idx="2781">
                  <c:v>278.09999999999474</c:v>
                </c:pt>
                <c:pt idx="2782">
                  <c:v>278.19999999999476</c:v>
                </c:pt>
                <c:pt idx="2783">
                  <c:v>278.29999999999478</c:v>
                </c:pt>
                <c:pt idx="2784">
                  <c:v>278.3999999999948</c:v>
                </c:pt>
                <c:pt idx="2785">
                  <c:v>278.49999999999483</c:v>
                </c:pt>
                <c:pt idx="2786">
                  <c:v>278.59999999999485</c:v>
                </c:pt>
                <c:pt idx="2787">
                  <c:v>278.69999999999487</c:v>
                </c:pt>
                <c:pt idx="2788">
                  <c:v>278.7999999999949</c:v>
                </c:pt>
                <c:pt idx="2789">
                  <c:v>278.89999999999492</c:v>
                </c:pt>
                <c:pt idx="2790">
                  <c:v>278.99999999999494</c:v>
                </c:pt>
                <c:pt idx="2791">
                  <c:v>279.09999999999496</c:v>
                </c:pt>
                <c:pt idx="2792">
                  <c:v>279.19999999999499</c:v>
                </c:pt>
                <c:pt idx="2793">
                  <c:v>279.29999999999501</c:v>
                </c:pt>
                <c:pt idx="2794">
                  <c:v>279.39999999999503</c:v>
                </c:pt>
                <c:pt idx="2795">
                  <c:v>279.49999999999505</c:v>
                </c:pt>
                <c:pt idx="2796">
                  <c:v>279.59999999999508</c:v>
                </c:pt>
                <c:pt idx="2797">
                  <c:v>279.6999999999951</c:v>
                </c:pt>
                <c:pt idx="2798">
                  <c:v>279.79999999999512</c:v>
                </c:pt>
                <c:pt idx="2799">
                  <c:v>279.89999999999515</c:v>
                </c:pt>
                <c:pt idx="2800">
                  <c:v>279.99999999999517</c:v>
                </c:pt>
                <c:pt idx="2801">
                  <c:v>280.09999999999519</c:v>
                </c:pt>
                <c:pt idx="2802">
                  <c:v>280.19999999999521</c:v>
                </c:pt>
                <c:pt idx="2803">
                  <c:v>280.29999999999524</c:v>
                </c:pt>
                <c:pt idx="2804">
                  <c:v>280.39999999999526</c:v>
                </c:pt>
                <c:pt idx="2805">
                  <c:v>280.49999999999528</c:v>
                </c:pt>
                <c:pt idx="2806">
                  <c:v>280.5999999999953</c:v>
                </c:pt>
                <c:pt idx="2807">
                  <c:v>280.69999999999533</c:v>
                </c:pt>
                <c:pt idx="2808">
                  <c:v>280.79999999999535</c:v>
                </c:pt>
                <c:pt idx="2809">
                  <c:v>280.89999999999537</c:v>
                </c:pt>
                <c:pt idx="2810">
                  <c:v>280.9999999999954</c:v>
                </c:pt>
                <c:pt idx="2811">
                  <c:v>281.09999999999542</c:v>
                </c:pt>
                <c:pt idx="2812">
                  <c:v>281.19999999999544</c:v>
                </c:pt>
                <c:pt idx="2813">
                  <c:v>281.29999999999546</c:v>
                </c:pt>
                <c:pt idx="2814">
                  <c:v>281.39999999999549</c:v>
                </c:pt>
                <c:pt idx="2815">
                  <c:v>281.49999999999551</c:v>
                </c:pt>
                <c:pt idx="2816">
                  <c:v>281.59999999999553</c:v>
                </c:pt>
                <c:pt idx="2817">
                  <c:v>281.69999999999555</c:v>
                </c:pt>
                <c:pt idx="2818">
                  <c:v>281.79999999999558</c:v>
                </c:pt>
                <c:pt idx="2819">
                  <c:v>281.8999999999956</c:v>
                </c:pt>
                <c:pt idx="2820">
                  <c:v>281.99999999999562</c:v>
                </c:pt>
                <c:pt idx="2821">
                  <c:v>282.09999999999565</c:v>
                </c:pt>
                <c:pt idx="2822">
                  <c:v>282.19999999999567</c:v>
                </c:pt>
                <c:pt idx="2823">
                  <c:v>282.29999999999569</c:v>
                </c:pt>
                <c:pt idx="2824">
                  <c:v>282.39999999999571</c:v>
                </c:pt>
                <c:pt idx="2825">
                  <c:v>282.49999999999574</c:v>
                </c:pt>
                <c:pt idx="2826">
                  <c:v>282.59999999999576</c:v>
                </c:pt>
                <c:pt idx="2827">
                  <c:v>282.69999999999578</c:v>
                </c:pt>
                <c:pt idx="2828">
                  <c:v>282.7999999999958</c:v>
                </c:pt>
                <c:pt idx="2829">
                  <c:v>282.89999999999583</c:v>
                </c:pt>
                <c:pt idx="2830">
                  <c:v>282.99999999999585</c:v>
                </c:pt>
                <c:pt idx="2831">
                  <c:v>283.09999999999587</c:v>
                </c:pt>
                <c:pt idx="2832">
                  <c:v>283.1999999999959</c:v>
                </c:pt>
                <c:pt idx="2833">
                  <c:v>283.29999999999592</c:v>
                </c:pt>
                <c:pt idx="2834">
                  <c:v>283.39999999999594</c:v>
                </c:pt>
                <c:pt idx="2835">
                  <c:v>283.49999999999596</c:v>
                </c:pt>
                <c:pt idx="2836">
                  <c:v>283.59999999999599</c:v>
                </c:pt>
                <c:pt idx="2837">
                  <c:v>283.69999999999601</c:v>
                </c:pt>
                <c:pt idx="2838">
                  <c:v>283.79999999999603</c:v>
                </c:pt>
                <c:pt idx="2839">
                  <c:v>283.89999999999606</c:v>
                </c:pt>
                <c:pt idx="2840">
                  <c:v>283.99999999999608</c:v>
                </c:pt>
                <c:pt idx="2841">
                  <c:v>284.0999999999961</c:v>
                </c:pt>
                <c:pt idx="2842">
                  <c:v>284.19999999999612</c:v>
                </c:pt>
                <c:pt idx="2843">
                  <c:v>284.29999999999615</c:v>
                </c:pt>
                <c:pt idx="2844">
                  <c:v>284.39999999999617</c:v>
                </c:pt>
                <c:pt idx="2845">
                  <c:v>284.49999999999619</c:v>
                </c:pt>
                <c:pt idx="2846">
                  <c:v>284.59999999999621</c:v>
                </c:pt>
                <c:pt idx="2847">
                  <c:v>284.69999999999624</c:v>
                </c:pt>
                <c:pt idx="2848">
                  <c:v>284.79999999999626</c:v>
                </c:pt>
                <c:pt idx="2849">
                  <c:v>284.89999999999628</c:v>
                </c:pt>
                <c:pt idx="2850">
                  <c:v>284.99999999999631</c:v>
                </c:pt>
                <c:pt idx="2851">
                  <c:v>285.09999999999633</c:v>
                </c:pt>
                <c:pt idx="2852">
                  <c:v>285.19999999999635</c:v>
                </c:pt>
                <c:pt idx="2853">
                  <c:v>285.29999999999637</c:v>
                </c:pt>
                <c:pt idx="2854">
                  <c:v>285.3999999999964</c:v>
                </c:pt>
                <c:pt idx="2855">
                  <c:v>285.49999999999642</c:v>
                </c:pt>
                <c:pt idx="2856">
                  <c:v>285.59999999999644</c:v>
                </c:pt>
                <c:pt idx="2857">
                  <c:v>285.69999999999646</c:v>
                </c:pt>
                <c:pt idx="2858">
                  <c:v>285.79999999999649</c:v>
                </c:pt>
                <c:pt idx="2859">
                  <c:v>285.89999999999651</c:v>
                </c:pt>
                <c:pt idx="2860">
                  <c:v>285.99999999999653</c:v>
                </c:pt>
                <c:pt idx="2861">
                  <c:v>286.09999999999656</c:v>
                </c:pt>
                <c:pt idx="2862">
                  <c:v>286.19999999999658</c:v>
                </c:pt>
                <c:pt idx="2863">
                  <c:v>286.2999999999966</c:v>
                </c:pt>
                <c:pt idx="2864">
                  <c:v>286.39999999999662</c:v>
                </c:pt>
                <c:pt idx="2865">
                  <c:v>286.49999999999665</c:v>
                </c:pt>
                <c:pt idx="2866">
                  <c:v>286.59999999999667</c:v>
                </c:pt>
                <c:pt idx="2867">
                  <c:v>286.69999999999669</c:v>
                </c:pt>
                <c:pt idx="2868">
                  <c:v>286.79999999999671</c:v>
                </c:pt>
                <c:pt idx="2869">
                  <c:v>286.89999999999674</c:v>
                </c:pt>
                <c:pt idx="2870">
                  <c:v>286.99999999999676</c:v>
                </c:pt>
                <c:pt idx="2871">
                  <c:v>287.09999999999678</c:v>
                </c:pt>
                <c:pt idx="2872">
                  <c:v>287.19999999999681</c:v>
                </c:pt>
                <c:pt idx="2873">
                  <c:v>287.29999999999683</c:v>
                </c:pt>
                <c:pt idx="2874">
                  <c:v>287.39999999999685</c:v>
                </c:pt>
                <c:pt idx="2875">
                  <c:v>287.49999999999687</c:v>
                </c:pt>
                <c:pt idx="2876">
                  <c:v>287.5999999999969</c:v>
                </c:pt>
                <c:pt idx="2877">
                  <c:v>287.69999999999692</c:v>
                </c:pt>
                <c:pt idx="2878">
                  <c:v>287.79999999999694</c:v>
                </c:pt>
                <c:pt idx="2879">
                  <c:v>287.89999999999696</c:v>
                </c:pt>
                <c:pt idx="2880">
                  <c:v>287.99999999999699</c:v>
                </c:pt>
                <c:pt idx="2881">
                  <c:v>288.09999999999701</c:v>
                </c:pt>
                <c:pt idx="2882">
                  <c:v>288.19999999999703</c:v>
                </c:pt>
                <c:pt idx="2883">
                  <c:v>288.29999999999706</c:v>
                </c:pt>
                <c:pt idx="2884">
                  <c:v>288.39999999999708</c:v>
                </c:pt>
                <c:pt idx="2885">
                  <c:v>288.4999999999971</c:v>
                </c:pt>
                <c:pt idx="2886">
                  <c:v>288.59999999999712</c:v>
                </c:pt>
                <c:pt idx="2887">
                  <c:v>288.69999999999715</c:v>
                </c:pt>
                <c:pt idx="2888">
                  <c:v>288.79999999999717</c:v>
                </c:pt>
                <c:pt idx="2889">
                  <c:v>288.89999999999719</c:v>
                </c:pt>
                <c:pt idx="2890">
                  <c:v>288.99999999999721</c:v>
                </c:pt>
                <c:pt idx="2891">
                  <c:v>289.09999999999724</c:v>
                </c:pt>
                <c:pt idx="2892">
                  <c:v>289.19999999999726</c:v>
                </c:pt>
                <c:pt idx="2893">
                  <c:v>289.29999999999728</c:v>
                </c:pt>
                <c:pt idx="2894">
                  <c:v>289.39999999999731</c:v>
                </c:pt>
                <c:pt idx="2895">
                  <c:v>289.49999999999733</c:v>
                </c:pt>
                <c:pt idx="2896">
                  <c:v>289.59999999999735</c:v>
                </c:pt>
                <c:pt idx="2897">
                  <c:v>289.69999999999737</c:v>
                </c:pt>
                <c:pt idx="2898">
                  <c:v>289.7999999999974</c:v>
                </c:pt>
                <c:pt idx="2899">
                  <c:v>289.89999999999742</c:v>
                </c:pt>
                <c:pt idx="2900">
                  <c:v>289.99999999999744</c:v>
                </c:pt>
                <c:pt idx="2901">
                  <c:v>290.09999999999746</c:v>
                </c:pt>
                <c:pt idx="2902">
                  <c:v>290.19999999999749</c:v>
                </c:pt>
                <c:pt idx="2903">
                  <c:v>290.29999999999751</c:v>
                </c:pt>
                <c:pt idx="2904">
                  <c:v>290.39999999999753</c:v>
                </c:pt>
                <c:pt idx="2905">
                  <c:v>290.49999999999756</c:v>
                </c:pt>
                <c:pt idx="2906">
                  <c:v>290.59999999999758</c:v>
                </c:pt>
                <c:pt idx="2907">
                  <c:v>290.6999999999976</c:v>
                </c:pt>
                <c:pt idx="2908">
                  <c:v>290.79999999999762</c:v>
                </c:pt>
                <c:pt idx="2909">
                  <c:v>290.89999999999765</c:v>
                </c:pt>
                <c:pt idx="2910">
                  <c:v>290.99999999999767</c:v>
                </c:pt>
                <c:pt idx="2911">
                  <c:v>291.09999999999769</c:v>
                </c:pt>
                <c:pt idx="2912">
                  <c:v>291.19999999999771</c:v>
                </c:pt>
                <c:pt idx="2913">
                  <c:v>291.29999999999774</c:v>
                </c:pt>
                <c:pt idx="2914">
                  <c:v>291.39999999999776</c:v>
                </c:pt>
                <c:pt idx="2915">
                  <c:v>291.49999999999778</c:v>
                </c:pt>
                <c:pt idx="2916">
                  <c:v>291.59999999999781</c:v>
                </c:pt>
                <c:pt idx="2917">
                  <c:v>291.69999999999783</c:v>
                </c:pt>
                <c:pt idx="2918">
                  <c:v>291.79999999999785</c:v>
                </c:pt>
                <c:pt idx="2919">
                  <c:v>291.89999999999787</c:v>
                </c:pt>
                <c:pt idx="2920">
                  <c:v>291.9999999999979</c:v>
                </c:pt>
                <c:pt idx="2921">
                  <c:v>292.09999999999792</c:v>
                </c:pt>
                <c:pt idx="2922">
                  <c:v>292.19999999999794</c:v>
                </c:pt>
                <c:pt idx="2923">
                  <c:v>292.29999999999797</c:v>
                </c:pt>
                <c:pt idx="2924">
                  <c:v>292.39999999999799</c:v>
                </c:pt>
                <c:pt idx="2925">
                  <c:v>292.49999999999801</c:v>
                </c:pt>
                <c:pt idx="2926">
                  <c:v>292.59999999999803</c:v>
                </c:pt>
                <c:pt idx="2927">
                  <c:v>292.69999999999806</c:v>
                </c:pt>
                <c:pt idx="2928">
                  <c:v>292.79999999999808</c:v>
                </c:pt>
                <c:pt idx="2929">
                  <c:v>292.8999999999981</c:v>
                </c:pt>
                <c:pt idx="2930">
                  <c:v>292.99999999999812</c:v>
                </c:pt>
                <c:pt idx="2931">
                  <c:v>293.09999999999815</c:v>
                </c:pt>
                <c:pt idx="2932">
                  <c:v>293.19999999999817</c:v>
                </c:pt>
                <c:pt idx="2933">
                  <c:v>293.29999999999819</c:v>
                </c:pt>
                <c:pt idx="2934">
                  <c:v>293.39999999999822</c:v>
                </c:pt>
                <c:pt idx="2935">
                  <c:v>293.49999999999824</c:v>
                </c:pt>
                <c:pt idx="2936">
                  <c:v>293.59999999999826</c:v>
                </c:pt>
                <c:pt idx="2937">
                  <c:v>293.69999999999828</c:v>
                </c:pt>
                <c:pt idx="2938">
                  <c:v>293.79999999999831</c:v>
                </c:pt>
                <c:pt idx="2939">
                  <c:v>293.89999999999833</c:v>
                </c:pt>
                <c:pt idx="2940">
                  <c:v>293.99999999999835</c:v>
                </c:pt>
                <c:pt idx="2941">
                  <c:v>294.09999999999837</c:v>
                </c:pt>
                <c:pt idx="2942">
                  <c:v>294.1999999999984</c:v>
                </c:pt>
                <c:pt idx="2943">
                  <c:v>294.29999999999842</c:v>
                </c:pt>
                <c:pt idx="2944">
                  <c:v>294.39999999999844</c:v>
                </c:pt>
                <c:pt idx="2945">
                  <c:v>294.49999999999847</c:v>
                </c:pt>
                <c:pt idx="2946">
                  <c:v>294.59999999999849</c:v>
                </c:pt>
                <c:pt idx="2947">
                  <c:v>294.69999999999851</c:v>
                </c:pt>
                <c:pt idx="2948">
                  <c:v>294.79999999999853</c:v>
                </c:pt>
                <c:pt idx="2949">
                  <c:v>294.89999999999856</c:v>
                </c:pt>
                <c:pt idx="2950">
                  <c:v>294.99999999999858</c:v>
                </c:pt>
                <c:pt idx="2951">
                  <c:v>295.0999999999986</c:v>
                </c:pt>
                <c:pt idx="2952">
                  <c:v>295.19999999999862</c:v>
                </c:pt>
                <c:pt idx="2953">
                  <c:v>295.29999999999865</c:v>
                </c:pt>
                <c:pt idx="2954">
                  <c:v>295.39999999999867</c:v>
                </c:pt>
                <c:pt idx="2955">
                  <c:v>295.49999999999869</c:v>
                </c:pt>
                <c:pt idx="2956">
                  <c:v>295.59999999999872</c:v>
                </c:pt>
                <c:pt idx="2957">
                  <c:v>295.69999999999874</c:v>
                </c:pt>
                <c:pt idx="2958">
                  <c:v>295.79999999999876</c:v>
                </c:pt>
                <c:pt idx="2959">
                  <c:v>295.89999999999878</c:v>
                </c:pt>
                <c:pt idx="2960">
                  <c:v>295.99999999999881</c:v>
                </c:pt>
                <c:pt idx="2961">
                  <c:v>296.09999999999883</c:v>
                </c:pt>
                <c:pt idx="2962">
                  <c:v>296.19999999999885</c:v>
                </c:pt>
                <c:pt idx="2963">
                  <c:v>296.29999999999887</c:v>
                </c:pt>
                <c:pt idx="2964">
                  <c:v>296.3999999999989</c:v>
                </c:pt>
                <c:pt idx="2965">
                  <c:v>296.49999999999892</c:v>
                </c:pt>
                <c:pt idx="2966">
                  <c:v>296.59999999999894</c:v>
                </c:pt>
                <c:pt idx="2967">
                  <c:v>296.69999999999897</c:v>
                </c:pt>
                <c:pt idx="2968">
                  <c:v>296.79999999999899</c:v>
                </c:pt>
                <c:pt idx="2969">
                  <c:v>296.89999999999901</c:v>
                </c:pt>
                <c:pt idx="2970">
                  <c:v>296.99999999999903</c:v>
                </c:pt>
                <c:pt idx="2971">
                  <c:v>297.09999999999906</c:v>
                </c:pt>
                <c:pt idx="2972">
                  <c:v>297.19999999999908</c:v>
                </c:pt>
                <c:pt idx="2973">
                  <c:v>297.2999999999991</c:v>
                </c:pt>
                <c:pt idx="2974">
                  <c:v>297.39999999999912</c:v>
                </c:pt>
                <c:pt idx="2975">
                  <c:v>297.49999999999915</c:v>
                </c:pt>
                <c:pt idx="2976">
                  <c:v>297.59999999999917</c:v>
                </c:pt>
                <c:pt idx="2977">
                  <c:v>297.69999999999919</c:v>
                </c:pt>
                <c:pt idx="2978">
                  <c:v>297.79999999999922</c:v>
                </c:pt>
                <c:pt idx="2979">
                  <c:v>297.89999999999924</c:v>
                </c:pt>
                <c:pt idx="2980">
                  <c:v>297.99999999999926</c:v>
                </c:pt>
                <c:pt idx="2981">
                  <c:v>298.09999999999928</c:v>
                </c:pt>
                <c:pt idx="2982">
                  <c:v>298.19999999999931</c:v>
                </c:pt>
                <c:pt idx="2983">
                  <c:v>298.29999999999933</c:v>
                </c:pt>
                <c:pt idx="2984">
                  <c:v>298.39999999999935</c:v>
                </c:pt>
                <c:pt idx="2985">
                  <c:v>298.49999999999937</c:v>
                </c:pt>
                <c:pt idx="2986">
                  <c:v>298.5999999999994</c:v>
                </c:pt>
                <c:pt idx="2987">
                  <c:v>298.69999999999942</c:v>
                </c:pt>
                <c:pt idx="2988">
                  <c:v>298.79999999999944</c:v>
                </c:pt>
                <c:pt idx="2989">
                  <c:v>298.89999999999947</c:v>
                </c:pt>
                <c:pt idx="2990">
                  <c:v>298.99999999999949</c:v>
                </c:pt>
                <c:pt idx="2991">
                  <c:v>299.09999999999951</c:v>
                </c:pt>
                <c:pt idx="2992">
                  <c:v>299.19999999999953</c:v>
                </c:pt>
                <c:pt idx="2993">
                  <c:v>299.29999999999956</c:v>
                </c:pt>
                <c:pt idx="2994">
                  <c:v>299.39999999999958</c:v>
                </c:pt>
                <c:pt idx="2995">
                  <c:v>299.4999999999996</c:v>
                </c:pt>
                <c:pt idx="2996">
                  <c:v>299.59999999999962</c:v>
                </c:pt>
                <c:pt idx="2997">
                  <c:v>299.69999999999965</c:v>
                </c:pt>
                <c:pt idx="2998">
                  <c:v>299.79999999999967</c:v>
                </c:pt>
                <c:pt idx="2999">
                  <c:v>299.89999999999969</c:v>
                </c:pt>
                <c:pt idx="3000">
                  <c:v>299.99999999999972</c:v>
                </c:pt>
                <c:pt idx="3001">
                  <c:v>300.09999999999974</c:v>
                </c:pt>
                <c:pt idx="3002">
                  <c:v>300.19999999999976</c:v>
                </c:pt>
                <c:pt idx="3003">
                  <c:v>300.29999999999978</c:v>
                </c:pt>
                <c:pt idx="3004">
                  <c:v>300.39999999999981</c:v>
                </c:pt>
                <c:pt idx="3005">
                  <c:v>300.49999999999983</c:v>
                </c:pt>
                <c:pt idx="3006">
                  <c:v>300.59999999999985</c:v>
                </c:pt>
                <c:pt idx="3007">
                  <c:v>300.69999999999987</c:v>
                </c:pt>
                <c:pt idx="3008">
                  <c:v>300.7999999999999</c:v>
                </c:pt>
                <c:pt idx="3009">
                  <c:v>300.89999999999992</c:v>
                </c:pt>
                <c:pt idx="3010">
                  <c:v>300.99999999999994</c:v>
                </c:pt>
                <c:pt idx="3011">
                  <c:v>301.09999999999997</c:v>
                </c:pt>
                <c:pt idx="3012">
                  <c:v>301.2</c:v>
                </c:pt>
                <c:pt idx="3013">
                  <c:v>301.3</c:v>
                </c:pt>
                <c:pt idx="3014">
                  <c:v>301.40000000000003</c:v>
                </c:pt>
                <c:pt idx="3015">
                  <c:v>301.50000000000006</c:v>
                </c:pt>
                <c:pt idx="3016">
                  <c:v>301.60000000000008</c:v>
                </c:pt>
                <c:pt idx="3017">
                  <c:v>301.7000000000001</c:v>
                </c:pt>
                <c:pt idx="3018">
                  <c:v>301.80000000000013</c:v>
                </c:pt>
                <c:pt idx="3019">
                  <c:v>301.90000000000015</c:v>
                </c:pt>
                <c:pt idx="3020">
                  <c:v>302.00000000000017</c:v>
                </c:pt>
                <c:pt idx="3021">
                  <c:v>302.10000000000019</c:v>
                </c:pt>
                <c:pt idx="3022">
                  <c:v>302.20000000000022</c:v>
                </c:pt>
                <c:pt idx="3023">
                  <c:v>302.30000000000024</c:v>
                </c:pt>
                <c:pt idx="3024">
                  <c:v>302.40000000000026</c:v>
                </c:pt>
                <c:pt idx="3025">
                  <c:v>302.50000000000028</c:v>
                </c:pt>
                <c:pt idx="3026">
                  <c:v>302.60000000000031</c:v>
                </c:pt>
                <c:pt idx="3027">
                  <c:v>302.70000000000033</c:v>
                </c:pt>
                <c:pt idx="3028">
                  <c:v>302.80000000000035</c:v>
                </c:pt>
                <c:pt idx="3029">
                  <c:v>302.90000000000038</c:v>
                </c:pt>
                <c:pt idx="3030">
                  <c:v>303.0000000000004</c:v>
                </c:pt>
                <c:pt idx="3031">
                  <c:v>303.10000000000042</c:v>
                </c:pt>
                <c:pt idx="3032">
                  <c:v>303.20000000000044</c:v>
                </c:pt>
                <c:pt idx="3033">
                  <c:v>303.30000000000047</c:v>
                </c:pt>
                <c:pt idx="3034">
                  <c:v>303.40000000000049</c:v>
                </c:pt>
                <c:pt idx="3035">
                  <c:v>303.50000000000051</c:v>
                </c:pt>
                <c:pt idx="3036">
                  <c:v>303.60000000000053</c:v>
                </c:pt>
                <c:pt idx="3037">
                  <c:v>303.70000000000056</c:v>
                </c:pt>
                <c:pt idx="3038">
                  <c:v>303.80000000000058</c:v>
                </c:pt>
                <c:pt idx="3039">
                  <c:v>303.9000000000006</c:v>
                </c:pt>
                <c:pt idx="3040">
                  <c:v>304.00000000000063</c:v>
                </c:pt>
                <c:pt idx="3041">
                  <c:v>304.10000000000065</c:v>
                </c:pt>
                <c:pt idx="3042">
                  <c:v>304.20000000000067</c:v>
                </c:pt>
                <c:pt idx="3043">
                  <c:v>304.30000000000069</c:v>
                </c:pt>
                <c:pt idx="3044">
                  <c:v>304.40000000000072</c:v>
                </c:pt>
                <c:pt idx="3045">
                  <c:v>304.50000000000074</c:v>
                </c:pt>
                <c:pt idx="3046">
                  <c:v>304.60000000000076</c:v>
                </c:pt>
                <c:pt idx="3047">
                  <c:v>304.70000000000078</c:v>
                </c:pt>
                <c:pt idx="3048">
                  <c:v>304.80000000000081</c:v>
                </c:pt>
                <c:pt idx="3049">
                  <c:v>304.90000000000083</c:v>
                </c:pt>
                <c:pt idx="3050">
                  <c:v>305.00000000000085</c:v>
                </c:pt>
                <c:pt idx="3051">
                  <c:v>305.10000000000088</c:v>
                </c:pt>
                <c:pt idx="3052">
                  <c:v>305.2000000000009</c:v>
                </c:pt>
                <c:pt idx="3053">
                  <c:v>305.30000000000092</c:v>
                </c:pt>
                <c:pt idx="3054">
                  <c:v>305.40000000000094</c:v>
                </c:pt>
                <c:pt idx="3055">
                  <c:v>305.50000000000097</c:v>
                </c:pt>
                <c:pt idx="3056">
                  <c:v>305.60000000000099</c:v>
                </c:pt>
                <c:pt idx="3057">
                  <c:v>305.70000000000101</c:v>
                </c:pt>
                <c:pt idx="3058">
                  <c:v>305.80000000000103</c:v>
                </c:pt>
                <c:pt idx="3059">
                  <c:v>305.90000000000106</c:v>
                </c:pt>
                <c:pt idx="3060">
                  <c:v>306.00000000000108</c:v>
                </c:pt>
                <c:pt idx="3061">
                  <c:v>306.1000000000011</c:v>
                </c:pt>
                <c:pt idx="3062">
                  <c:v>306.20000000000113</c:v>
                </c:pt>
                <c:pt idx="3063">
                  <c:v>306.30000000000115</c:v>
                </c:pt>
                <c:pt idx="3064">
                  <c:v>306.40000000000117</c:v>
                </c:pt>
                <c:pt idx="3065">
                  <c:v>306.50000000000119</c:v>
                </c:pt>
                <c:pt idx="3066">
                  <c:v>306.60000000000122</c:v>
                </c:pt>
                <c:pt idx="3067">
                  <c:v>306.70000000000124</c:v>
                </c:pt>
                <c:pt idx="3068">
                  <c:v>306.80000000000126</c:v>
                </c:pt>
                <c:pt idx="3069">
                  <c:v>306.90000000000128</c:v>
                </c:pt>
                <c:pt idx="3070">
                  <c:v>307.00000000000131</c:v>
                </c:pt>
                <c:pt idx="3071">
                  <c:v>307.10000000000133</c:v>
                </c:pt>
                <c:pt idx="3072">
                  <c:v>307.20000000000135</c:v>
                </c:pt>
                <c:pt idx="3073">
                  <c:v>307.30000000000138</c:v>
                </c:pt>
                <c:pt idx="3074">
                  <c:v>307.4000000000014</c:v>
                </c:pt>
                <c:pt idx="3075">
                  <c:v>307.50000000000142</c:v>
                </c:pt>
                <c:pt idx="3076">
                  <c:v>307.60000000000144</c:v>
                </c:pt>
                <c:pt idx="3077">
                  <c:v>307.70000000000147</c:v>
                </c:pt>
                <c:pt idx="3078">
                  <c:v>307.80000000000149</c:v>
                </c:pt>
                <c:pt idx="3079">
                  <c:v>307.90000000000151</c:v>
                </c:pt>
                <c:pt idx="3080">
                  <c:v>308.00000000000153</c:v>
                </c:pt>
                <c:pt idx="3081">
                  <c:v>308.10000000000156</c:v>
                </c:pt>
                <c:pt idx="3082">
                  <c:v>308.20000000000158</c:v>
                </c:pt>
                <c:pt idx="3083">
                  <c:v>308.3000000000016</c:v>
                </c:pt>
                <c:pt idx="3084">
                  <c:v>308.40000000000163</c:v>
                </c:pt>
                <c:pt idx="3085">
                  <c:v>308.50000000000165</c:v>
                </c:pt>
                <c:pt idx="3086">
                  <c:v>308.60000000000167</c:v>
                </c:pt>
                <c:pt idx="3087">
                  <c:v>308.70000000000169</c:v>
                </c:pt>
                <c:pt idx="3088">
                  <c:v>308.80000000000172</c:v>
                </c:pt>
                <c:pt idx="3089">
                  <c:v>308.90000000000174</c:v>
                </c:pt>
                <c:pt idx="3090">
                  <c:v>309.00000000000176</c:v>
                </c:pt>
                <c:pt idx="3091">
                  <c:v>309.10000000000178</c:v>
                </c:pt>
                <c:pt idx="3092">
                  <c:v>309.20000000000181</c:v>
                </c:pt>
                <c:pt idx="3093">
                  <c:v>309.30000000000183</c:v>
                </c:pt>
                <c:pt idx="3094">
                  <c:v>309.40000000000185</c:v>
                </c:pt>
                <c:pt idx="3095">
                  <c:v>309.50000000000188</c:v>
                </c:pt>
                <c:pt idx="3096">
                  <c:v>309.6000000000019</c:v>
                </c:pt>
                <c:pt idx="3097">
                  <c:v>309.70000000000192</c:v>
                </c:pt>
                <c:pt idx="3098">
                  <c:v>309.80000000000194</c:v>
                </c:pt>
                <c:pt idx="3099">
                  <c:v>309.90000000000197</c:v>
                </c:pt>
                <c:pt idx="3100">
                  <c:v>310.00000000000199</c:v>
                </c:pt>
                <c:pt idx="3101">
                  <c:v>310.10000000000201</c:v>
                </c:pt>
                <c:pt idx="3102">
                  <c:v>310.20000000000203</c:v>
                </c:pt>
                <c:pt idx="3103">
                  <c:v>310.30000000000206</c:v>
                </c:pt>
                <c:pt idx="3104">
                  <c:v>310.40000000000208</c:v>
                </c:pt>
                <c:pt idx="3105">
                  <c:v>310.5000000000021</c:v>
                </c:pt>
                <c:pt idx="3106">
                  <c:v>310.60000000000213</c:v>
                </c:pt>
                <c:pt idx="3107">
                  <c:v>310.70000000000215</c:v>
                </c:pt>
                <c:pt idx="3108">
                  <c:v>310.80000000000217</c:v>
                </c:pt>
                <c:pt idx="3109">
                  <c:v>310.90000000000219</c:v>
                </c:pt>
                <c:pt idx="3110">
                  <c:v>311.00000000000222</c:v>
                </c:pt>
                <c:pt idx="3111">
                  <c:v>311.10000000000224</c:v>
                </c:pt>
                <c:pt idx="3112">
                  <c:v>311.20000000000226</c:v>
                </c:pt>
                <c:pt idx="3113">
                  <c:v>311.30000000000229</c:v>
                </c:pt>
                <c:pt idx="3114">
                  <c:v>311.40000000000231</c:v>
                </c:pt>
                <c:pt idx="3115">
                  <c:v>311.50000000000233</c:v>
                </c:pt>
                <c:pt idx="3116">
                  <c:v>311.60000000000235</c:v>
                </c:pt>
                <c:pt idx="3117">
                  <c:v>311.70000000000238</c:v>
                </c:pt>
                <c:pt idx="3118">
                  <c:v>311.8000000000024</c:v>
                </c:pt>
                <c:pt idx="3119">
                  <c:v>311.90000000000242</c:v>
                </c:pt>
                <c:pt idx="3120">
                  <c:v>312.00000000000244</c:v>
                </c:pt>
                <c:pt idx="3121">
                  <c:v>312.10000000000247</c:v>
                </c:pt>
                <c:pt idx="3122">
                  <c:v>312.20000000000249</c:v>
                </c:pt>
                <c:pt idx="3123">
                  <c:v>312.30000000000251</c:v>
                </c:pt>
                <c:pt idx="3124">
                  <c:v>312.40000000000254</c:v>
                </c:pt>
                <c:pt idx="3125">
                  <c:v>312.50000000000256</c:v>
                </c:pt>
                <c:pt idx="3126">
                  <c:v>312.60000000000258</c:v>
                </c:pt>
                <c:pt idx="3127">
                  <c:v>312.7000000000026</c:v>
                </c:pt>
                <c:pt idx="3128">
                  <c:v>312.80000000000263</c:v>
                </c:pt>
                <c:pt idx="3129">
                  <c:v>312.90000000000265</c:v>
                </c:pt>
                <c:pt idx="3130">
                  <c:v>313.00000000000267</c:v>
                </c:pt>
                <c:pt idx="3131">
                  <c:v>313.10000000000269</c:v>
                </c:pt>
                <c:pt idx="3132">
                  <c:v>313.20000000000272</c:v>
                </c:pt>
                <c:pt idx="3133">
                  <c:v>313.30000000000274</c:v>
                </c:pt>
                <c:pt idx="3134">
                  <c:v>313.40000000000276</c:v>
                </c:pt>
                <c:pt idx="3135">
                  <c:v>313.50000000000279</c:v>
                </c:pt>
                <c:pt idx="3136">
                  <c:v>313.60000000000281</c:v>
                </c:pt>
                <c:pt idx="3137">
                  <c:v>313.70000000000283</c:v>
                </c:pt>
                <c:pt idx="3138">
                  <c:v>313.80000000000285</c:v>
                </c:pt>
                <c:pt idx="3139">
                  <c:v>313.90000000000288</c:v>
                </c:pt>
                <c:pt idx="3140">
                  <c:v>314.0000000000029</c:v>
                </c:pt>
                <c:pt idx="3141">
                  <c:v>314.10000000000292</c:v>
                </c:pt>
                <c:pt idx="3142">
                  <c:v>314.20000000000294</c:v>
                </c:pt>
                <c:pt idx="3143">
                  <c:v>314.30000000000297</c:v>
                </c:pt>
                <c:pt idx="3144">
                  <c:v>314.40000000000299</c:v>
                </c:pt>
                <c:pt idx="3145">
                  <c:v>314.50000000000301</c:v>
                </c:pt>
                <c:pt idx="3146">
                  <c:v>314.60000000000304</c:v>
                </c:pt>
                <c:pt idx="3147">
                  <c:v>314.70000000000306</c:v>
                </c:pt>
                <c:pt idx="3148">
                  <c:v>314.80000000000308</c:v>
                </c:pt>
                <c:pt idx="3149">
                  <c:v>314.9000000000031</c:v>
                </c:pt>
                <c:pt idx="3150">
                  <c:v>315.00000000000313</c:v>
                </c:pt>
                <c:pt idx="3151">
                  <c:v>315.10000000000315</c:v>
                </c:pt>
                <c:pt idx="3152">
                  <c:v>315.20000000000317</c:v>
                </c:pt>
                <c:pt idx="3153">
                  <c:v>315.30000000000319</c:v>
                </c:pt>
                <c:pt idx="3154">
                  <c:v>315.40000000000322</c:v>
                </c:pt>
                <c:pt idx="3155">
                  <c:v>315.50000000000324</c:v>
                </c:pt>
                <c:pt idx="3156">
                  <c:v>315.60000000000326</c:v>
                </c:pt>
                <c:pt idx="3157">
                  <c:v>315.70000000000329</c:v>
                </c:pt>
                <c:pt idx="3158">
                  <c:v>315.80000000000331</c:v>
                </c:pt>
                <c:pt idx="3159">
                  <c:v>315.90000000000333</c:v>
                </c:pt>
                <c:pt idx="3160">
                  <c:v>316.00000000000335</c:v>
                </c:pt>
                <c:pt idx="3161">
                  <c:v>316.10000000000338</c:v>
                </c:pt>
                <c:pt idx="3162">
                  <c:v>316.2000000000034</c:v>
                </c:pt>
                <c:pt idx="3163">
                  <c:v>316.30000000000342</c:v>
                </c:pt>
                <c:pt idx="3164">
                  <c:v>316.40000000000344</c:v>
                </c:pt>
                <c:pt idx="3165">
                  <c:v>316.50000000000347</c:v>
                </c:pt>
                <c:pt idx="3166">
                  <c:v>316.60000000000349</c:v>
                </c:pt>
                <c:pt idx="3167">
                  <c:v>316.70000000000351</c:v>
                </c:pt>
                <c:pt idx="3168">
                  <c:v>316.80000000000354</c:v>
                </c:pt>
                <c:pt idx="3169">
                  <c:v>316.90000000000356</c:v>
                </c:pt>
                <c:pt idx="3170">
                  <c:v>317.00000000000358</c:v>
                </c:pt>
                <c:pt idx="3171">
                  <c:v>317.1000000000036</c:v>
                </c:pt>
                <c:pt idx="3172">
                  <c:v>317.20000000000363</c:v>
                </c:pt>
                <c:pt idx="3173">
                  <c:v>317.30000000000365</c:v>
                </c:pt>
                <c:pt idx="3174">
                  <c:v>317.40000000000367</c:v>
                </c:pt>
                <c:pt idx="3175">
                  <c:v>317.50000000000369</c:v>
                </c:pt>
                <c:pt idx="3176">
                  <c:v>317.60000000000372</c:v>
                </c:pt>
                <c:pt idx="3177">
                  <c:v>317.70000000000374</c:v>
                </c:pt>
                <c:pt idx="3178">
                  <c:v>317.80000000000376</c:v>
                </c:pt>
                <c:pt idx="3179">
                  <c:v>317.90000000000379</c:v>
                </c:pt>
                <c:pt idx="3180">
                  <c:v>318.00000000000381</c:v>
                </c:pt>
                <c:pt idx="3181">
                  <c:v>318.10000000000383</c:v>
                </c:pt>
                <c:pt idx="3182">
                  <c:v>318.20000000000385</c:v>
                </c:pt>
                <c:pt idx="3183">
                  <c:v>318.30000000000388</c:v>
                </c:pt>
                <c:pt idx="3184">
                  <c:v>318.4000000000039</c:v>
                </c:pt>
                <c:pt idx="3185">
                  <c:v>318.50000000000392</c:v>
                </c:pt>
                <c:pt idx="3186">
                  <c:v>318.60000000000394</c:v>
                </c:pt>
                <c:pt idx="3187">
                  <c:v>318.70000000000397</c:v>
                </c:pt>
                <c:pt idx="3188">
                  <c:v>318.80000000000399</c:v>
                </c:pt>
                <c:pt idx="3189">
                  <c:v>318.90000000000401</c:v>
                </c:pt>
                <c:pt idx="3190">
                  <c:v>319.00000000000404</c:v>
                </c:pt>
                <c:pt idx="3191">
                  <c:v>319.10000000000406</c:v>
                </c:pt>
                <c:pt idx="3192">
                  <c:v>319.20000000000408</c:v>
                </c:pt>
                <c:pt idx="3193">
                  <c:v>319.3000000000041</c:v>
                </c:pt>
                <c:pt idx="3194">
                  <c:v>319.40000000000413</c:v>
                </c:pt>
                <c:pt idx="3195">
                  <c:v>319.50000000000415</c:v>
                </c:pt>
                <c:pt idx="3196">
                  <c:v>319.60000000000417</c:v>
                </c:pt>
                <c:pt idx="3197">
                  <c:v>319.7000000000042</c:v>
                </c:pt>
                <c:pt idx="3198">
                  <c:v>319.80000000000422</c:v>
                </c:pt>
                <c:pt idx="3199">
                  <c:v>319.90000000000424</c:v>
                </c:pt>
                <c:pt idx="3200">
                  <c:v>320.00000000000426</c:v>
                </c:pt>
                <c:pt idx="3201">
                  <c:v>320.10000000000429</c:v>
                </c:pt>
                <c:pt idx="3202">
                  <c:v>320.20000000000431</c:v>
                </c:pt>
                <c:pt idx="3203">
                  <c:v>320.30000000000433</c:v>
                </c:pt>
                <c:pt idx="3204">
                  <c:v>320.40000000000435</c:v>
                </c:pt>
                <c:pt idx="3205">
                  <c:v>320.50000000000438</c:v>
                </c:pt>
                <c:pt idx="3206">
                  <c:v>320.6000000000044</c:v>
                </c:pt>
                <c:pt idx="3207">
                  <c:v>320.70000000000442</c:v>
                </c:pt>
                <c:pt idx="3208">
                  <c:v>320.80000000000445</c:v>
                </c:pt>
                <c:pt idx="3209">
                  <c:v>320.90000000000447</c:v>
                </c:pt>
                <c:pt idx="3210">
                  <c:v>321.00000000000449</c:v>
                </c:pt>
                <c:pt idx="3211">
                  <c:v>321.10000000000451</c:v>
                </c:pt>
                <c:pt idx="3212">
                  <c:v>321.20000000000454</c:v>
                </c:pt>
                <c:pt idx="3213">
                  <c:v>321.30000000000456</c:v>
                </c:pt>
                <c:pt idx="3214">
                  <c:v>321.40000000000458</c:v>
                </c:pt>
                <c:pt idx="3215">
                  <c:v>321.5000000000046</c:v>
                </c:pt>
                <c:pt idx="3216">
                  <c:v>321.60000000000463</c:v>
                </c:pt>
                <c:pt idx="3217">
                  <c:v>321.70000000000465</c:v>
                </c:pt>
                <c:pt idx="3218">
                  <c:v>321.80000000000467</c:v>
                </c:pt>
                <c:pt idx="3219">
                  <c:v>321.9000000000047</c:v>
                </c:pt>
                <c:pt idx="3220">
                  <c:v>322.00000000000472</c:v>
                </c:pt>
                <c:pt idx="3221">
                  <c:v>322.10000000000474</c:v>
                </c:pt>
                <c:pt idx="3222">
                  <c:v>322.20000000000476</c:v>
                </c:pt>
                <c:pt idx="3223">
                  <c:v>322.30000000000479</c:v>
                </c:pt>
                <c:pt idx="3224">
                  <c:v>322.40000000000481</c:v>
                </c:pt>
                <c:pt idx="3225">
                  <c:v>322.50000000000483</c:v>
                </c:pt>
                <c:pt idx="3226">
                  <c:v>322.60000000000485</c:v>
                </c:pt>
                <c:pt idx="3227">
                  <c:v>322.70000000000488</c:v>
                </c:pt>
                <c:pt idx="3228">
                  <c:v>322.8000000000049</c:v>
                </c:pt>
                <c:pt idx="3229">
                  <c:v>322.90000000000492</c:v>
                </c:pt>
                <c:pt idx="3230">
                  <c:v>323.00000000000495</c:v>
                </c:pt>
                <c:pt idx="3231">
                  <c:v>323.10000000000497</c:v>
                </c:pt>
                <c:pt idx="3232">
                  <c:v>323.20000000000499</c:v>
                </c:pt>
                <c:pt idx="3233">
                  <c:v>323.30000000000501</c:v>
                </c:pt>
                <c:pt idx="3234">
                  <c:v>323.40000000000504</c:v>
                </c:pt>
                <c:pt idx="3235">
                  <c:v>323.50000000000506</c:v>
                </c:pt>
                <c:pt idx="3236">
                  <c:v>323.60000000000508</c:v>
                </c:pt>
                <c:pt idx="3237">
                  <c:v>323.7000000000051</c:v>
                </c:pt>
                <c:pt idx="3238">
                  <c:v>323.80000000000513</c:v>
                </c:pt>
                <c:pt idx="3239">
                  <c:v>323.90000000000515</c:v>
                </c:pt>
                <c:pt idx="3240">
                  <c:v>324.00000000000517</c:v>
                </c:pt>
                <c:pt idx="3241">
                  <c:v>324.1000000000052</c:v>
                </c:pt>
                <c:pt idx="3242">
                  <c:v>324.20000000000522</c:v>
                </c:pt>
                <c:pt idx="3243">
                  <c:v>324.30000000000524</c:v>
                </c:pt>
                <c:pt idx="3244">
                  <c:v>324.40000000000526</c:v>
                </c:pt>
                <c:pt idx="3245">
                  <c:v>324.50000000000529</c:v>
                </c:pt>
                <c:pt idx="3246">
                  <c:v>324.60000000000531</c:v>
                </c:pt>
                <c:pt idx="3247">
                  <c:v>324.70000000000533</c:v>
                </c:pt>
                <c:pt idx="3248">
                  <c:v>324.80000000000535</c:v>
                </c:pt>
                <c:pt idx="3249">
                  <c:v>324.90000000000538</c:v>
                </c:pt>
                <c:pt idx="3250">
                  <c:v>325.0000000000054</c:v>
                </c:pt>
                <c:pt idx="3251">
                  <c:v>325.10000000000542</c:v>
                </c:pt>
                <c:pt idx="3252">
                  <c:v>325.20000000000545</c:v>
                </c:pt>
                <c:pt idx="3253">
                  <c:v>325.30000000000547</c:v>
                </c:pt>
                <c:pt idx="3254">
                  <c:v>325.40000000000549</c:v>
                </c:pt>
                <c:pt idx="3255">
                  <c:v>325.50000000000551</c:v>
                </c:pt>
                <c:pt idx="3256">
                  <c:v>325.60000000000554</c:v>
                </c:pt>
                <c:pt idx="3257">
                  <c:v>325.70000000000556</c:v>
                </c:pt>
                <c:pt idx="3258">
                  <c:v>325.80000000000558</c:v>
                </c:pt>
                <c:pt idx="3259">
                  <c:v>325.9000000000056</c:v>
                </c:pt>
                <c:pt idx="3260">
                  <c:v>326.00000000000563</c:v>
                </c:pt>
                <c:pt idx="3261">
                  <c:v>326.10000000000565</c:v>
                </c:pt>
                <c:pt idx="3262">
                  <c:v>326.20000000000567</c:v>
                </c:pt>
                <c:pt idx="3263">
                  <c:v>326.3000000000057</c:v>
                </c:pt>
                <c:pt idx="3264">
                  <c:v>326.40000000000572</c:v>
                </c:pt>
                <c:pt idx="3265">
                  <c:v>326.50000000000574</c:v>
                </c:pt>
                <c:pt idx="3266">
                  <c:v>326.60000000000576</c:v>
                </c:pt>
                <c:pt idx="3267">
                  <c:v>326.70000000000579</c:v>
                </c:pt>
                <c:pt idx="3268">
                  <c:v>326.80000000000581</c:v>
                </c:pt>
                <c:pt idx="3269">
                  <c:v>326.90000000000583</c:v>
                </c:pt>
                <c:pt idx="3270">
                  <c:v>327.00000000000585</c:v>
                </c:pt>
                <c:pt idx="3271">
                  <c:v>327.10000000000588</c:v>
                </c:pt>
                <c:pt idx="3272">
                  <c:v>327.2000000000059</c:v>
                </c:pt>
                <c:pt idx="3273">
                  <c:v>327.30000000000592</c:v>
                </c:pt>
                <c:pt idx="3274">
                  <c:v>327.40000000000595</c:v>
                </c:pt>
                <c:pt idx="3275">
                  <c:v>327.50000000000597</c:v>
                </c:pt>
                <c:pt idx="3276">
                  <c:v>327.60000000000599</c:v>
                </c:pt>
                <c:pt idx="3277">
                  <c:v>327.70000000000601</c:v>
                </c:pt>
                <c:pt idx="3278">
                  <c:v>327.80000000000604</c:v>
                </c:pt>
                <c:pt idx="3279">
                  <c:v>327.90000000000606</c:v>
                </c:pt>
                <c:pt idx="3280">
                  <c:v>328.00000000000608</c:v>
                </c:pt>
                <c:pt idx="3281">
                  <c:v>328.1000000000061</c:v>
                </c:pt>
                <c:pt idx="3282">
                  <c:v>328.20000000000613</c:v>
                </c:pt>
                <c:pt idx="3283">
                  <c:v>328.30000000000615</c:v>
                </c:pt>
                <c:pt idx="3284">
                  <c:v>328.40000000000617</c:v>
                </c:pt>
                <c:pt idx="3285">
                  <c:v>328.5000000000062</c:v>
                </c:pt>
                <c:pt idx="3286">
                  <c:v>328.60000000000622</c:v>
                </c:pt>
                <c:pt idx="3287">
                  <c:v>328.70000000000624</c:v>
                </c:pt>
                <c:pt idx="3288">
                  <c:v>328.80000000000626</c:v>
                </c:pt>
                <c:pt idx="3289">
                  <c:v>328.90000000000629</c:v>
                </c:pt>
                <c:pt idx="3290">
                  <c:v>329.00000000000631</c:v>
                </c:pt>
                <c:pt idx="3291">
                  <c:v>329.10000000000633</c:v>
                </c:pt>
                <c:pt idx="3292">
                  <c:v>329.20000000000636</c:v>
                </c:pt>
                <c:pt idx="3293">
                  <c:v>329.30000000000638</c:v>
                </c:pt>
                <c:pt idx="3294">
                  <c:v>329.4000000000064</c:v>
                </c:pt>
                <c:pt idx="3295">
                  <c:v>329.50000000000642</c:v>
                </c:pt>
                <c:pt idx="3296">
                  <c:v>329.60000000000645</c:v>
                </c:pt>
                <c:pt idx="3297">
                  <c:v>329.70000000000647</c:v>
                </c:pt>
                <c:pt idx="3298">
                  <c:v>329.80000000000649</c:v>
                </c:pt>
                <c:pt idx="3299">
                  <c:v>329.90000000000651</c:v>
                </c:pt>
                <c:pt idx="3300">
                  <c:v>330.00000000000654</c:v>
                </c:pt>
                <c:pt idx="3301">
                  <c:v>330.10000000000656</c:v>
                </c:pt>
                <c:pt idx="3302">
                  <c:v>330.20000000000658</c:v>
                </c:pt>
                <c:pt idx="3303">
                  <c:v>330.30000000000661</c:v>
                </c:pt>
                <c:pt idx="3304">
                  <c:v>330.40000000000663</c:v>
                </c:pt>
                <c:pt idx="3305">
                  <c:v>330.50000000000665</c:v>
                </c:pt>
                <c:pt idx="3306">
                  <c:v>330.60000000000667</c:v>
                </c:pt>
                <c:pt idx="3307">
                  <c:v>330.7000000000067</c:v>
                </c:pt>
                <c:pt idx="3308">
                  <c:v>330.80000000000672</c:v>
                </c:pt>
                <c:pt idx="3309">
                  <c:v>330.90000000000674</c:v>
                </c:pt>
                <c:pt idx="3310">
                  <c:v>331.00000000000676</c:v>
                </c:pt>
                <c:pt idx="3311">
                  <c:v>331.10000000000679</c:v>
                </c:pt>
                <c:pt idx="3312">
                  <c:v>331.20000000000681</c:v>
                </c:pt>
                <c:pt idx="3313">
                  <c:v>331.30000000000683</c:v>
                </c:pt>
                <c:pt idx="3314">
                  <c:v>331.40000000000686</c:v>
                </c:pt>
                <c:pt idx="3315">
                  <c:v>331.50000000000688</c:v>
                </c:pt>
                <c:pt idx="3316">
                  <c:v>331.6000000000069</c:v>
                </c:pt>
                <c:pt idx="3317">
                  <c:v>331.70000000000692</c:v>
                </c:pt>
                <c:pt idx="3318">
                  <c:v>331.80000000000695</c:v>
                </c:pt>
                <c:pt idx="3319">
                  <c:v>331.90000000000697</c:v>
                </c:pt>
                <c:pt idx="3320">
                  <c:v>332.00000000000699</c:v>
                </c:pt>
                <c:pt idx="3321">
                  <c:v>332.10000000000701</c:v>
                </c:pt>
                <c:pt idx="3322">
                  <c:v>332.20000000000704</c:v>
                </c:pt>
                <c:pt idx="3323">
                  <c:v>332.30000000000706</c:v>
                </c:pt>
                <c:pt idx="3324">
                  <c:v>332.40000000000708</c:v>
                </c:pt>
                <c:pt idx="3325">
                  <c:v>332.50000000000711</c:v>
                </c:pt>
                <c:pt idx="3326">
                  <c:v>332.60000000000713</c:v>
                </c:pt>
                <c:pt idx="3327">
                  <c:v>332.70000000000715</c:v>
                </c:pt>
                <c:pt idx="3328">
                  <c:v>332.80000000000717</c:v>
                </c:pt>
                <c:pt idx="3329">
                  <c:v>332.9000000000072</c:v>
                </c:pt>
                <c:pt idx="3330">
                  <c:v>333.00000000000722</c:v>
                </c:pt>
                <c:pt idx="3331">
                  <c:v>333.10000000000724</c:v>
                </c:pt>
                <c:pt idx="3332">
                  <c:v>333.20000000000726</c:v>
                </c:pt>
                <c:pt idx="3333">
                  <c:v>333.30000000000729</c:v>
                </c:pt>
                <c:pt idx="3334">
                  <c:v>333.40000000000731</c:v>
                </c:pt>
                <c:pt idx="3335">
                  <c:v>333.50000000000733</c:v>
                </c:pt>
                <c:pt idx="3336">
                  <c:v>333.60000000000736</c:v>
                </c:pt>
                <c:pt idx="3337">
                  <c:v>333.70000000000738</c:v>
                </c:pt>
                <c:pt idx="3338">
                  <c:v>333.8000000000074</c:v>
                </c:pt>
                <c:pt idx="3339">
                  <c:v>333.90000000000742</c:v>
                </c:pt>
                <c:pt idx="3340">
                  <c:v>334.00000000000745</c:v>
                </c:pt>
                <c:pt idx="3341">
                  <c:v>334.10000000000747</c:v>
                </c:pt>
                <c:pt idx="3342">
                  <c:v>334.20000000000749</c:v>
                </c:pt>
                <c:pt idx="3343">
                  <c:v>334.30000000000751</c:v>
                </c:pt>
                <c:pt idx="3344">
                  <c:v>334.40000000000754</c:v>
                </c:pt>
                <c:pt idx="3345">
                  <c:v>334.50000000000756</c:v>
                </c:pt>
                <c:pt idx="3346">
                  <c:v>334.60000000000758</c:v>
                </c:pt>
                <c:pt idx="3347">
                  <c:v>334.70000000000761</c:v>
                </c:pt>
                <c:pt idx="3348">
                  <c:v>334.80000000000763</c:v>
                </c:pt>
                <c:pt idx="3349">
                  <c:v>334.90000000000765</c:v>
                </c:pt>
                <c:pt idx="3350">
                  <c:v>335.00000000000767</c:v>
                </c:pt>
                <c:pt idx="3351">
                  <c:v>335.1000000000077</c:v>
                </c:pt>
                <c:pt idx="3352">
                  <c:v>335.20000000000772</c:v>
                </c:pt>
                <c:pt idx="3353">
                  <c:v>335.30000000000774</c:v>
                </c:pt>
                <c:pt idx="3354">
                  <c:v>335.40000000000776</c:v>
                </c:pt>
                <c:pt idx="3355">
                  <c:v>335.50000000000779</c:v>
                </c:pt>
                <c:pt idx="3356">
                  <c:v>335.60000000000781</c:v>
                </c:pt>
                <c:pt idx="3357">
                  <c:v>335.70000000000783</c:v>
                </c:pt>
                <c:pt idx="3358">
                  <c:v>335.80000000000786</c:v>
                </c:pt>
                <c:pt idx="3359">
                  <c:v>335.90000000000788</c:v>
                </c:pt>
                <c:pt idx="3360">
                  <c:v>336.0000000000079</c:v>
                </c:pt>
                <c:pt idx="3361">
                  <c:v>336.10000000000792</c:v>
                </c:pt>
                <c:pt idx="3362">
                  <c:v>336.20000000000795</c:v>
                </c:pt>
                <c:pt idx="3363">
                  <c:v>336.30000000000797</c:v>
                </c:pt>
                <c:pt idx="3364">
                  <c:v>336.40000000000799</c:v>
                </c:pt>
                <c:pt idx="3365">
                  <c:v>336.50000000000801</c:v>
                </c:pt>
                <c:pt idx="3366">
                  <c:v>336.60000000000804</c:v>
                </c:pt>
                <c:pt idx="3367">
                  <c:v>336.70000000000806</c:v>
                </c:pt>
                <c:pt idx="3368">
                  <c:v>336.80000000000808</c:v>
                </c:pt>
                <c:pt idx="3369">
                  <c:v>336.90000000000811</c:v>
                </c:pt>
                <c:pt idx="3370">
                  <c:v>337.00000000000813</c:v>
                </c:pt>
                <c:pt idx="3371">
                  <c:v>337.10000000000815</c:v>
                </c:pt>
                <c:pt idx="3372">
                  <c:v>337.20000000000817</c:v>
                </c:pt>
                <c:pt idx="3373">
                  <c:v>337.3000000000082</c:v>
                </c:pt>
                <c:pt idx="3374">
                  <c:v>337.40000000000822</c:v>
                </c:pt>
                <c:pt idx="3375">
                  <c:v>337.50000000000824</c:v>
                </c:pt>
                <c:pt idx="3376">
                  <c:v>337.60000000000827</c:v>
                </c:pt>
                <c:pt idx="3377">
                  <c:v>337.70000000000829</c:v>
                </c:pt>
                <c:pt idx="3378">
                  <c:v>337.80000000000831</c:v>
                </c:pt>
                <c:pt idx="3379">
                  <c:v>337.90000000000833</c:v>
                </c:pt>
                <c:pt idx="3380">
                  <c:v>338.00000000000836</c:v>
                </c:pt>
                <c:pt idx="3381">
                  <c:v>338.10000000000838</c:v>
                </c:pt>
                <c:pt idx="3382">
                  <c:v>338.2000000000084</c:v>
                </c:pt>
                <c:pt idx="3383">
                  <c:v>338.30000000000842</c:v>
                </c:pt>
                <c:pt idx="3384">
                  <c:v>338.40000000000845</c:v>
                </c:pt>
                <c:pt idx="3385">
                  <c:v>338.50000000000847</c:v>
                </c:pt>
                <c:pt idx="3386">
                  <c:v>338.60000000000849</c:v>
                </c:pt>
                <c:pt idx="3387">
                  <c:v>338.70000000000852</c:v>
                </c:pt>
                <c:pt idx="3388">
                  <c:v>338.80000000000854</c:v>
                </c:pt>
                <c:pt idx="3389">
                  <c:v>338.90000000000856</c:v>
                </c:pt>
                <c:pt idx="3390">
                  <c:v>339.00000000000858</c:v>
                </c:pt>
                <c:pt idx="3391">
                  <c:v>339.10000000000861</c:v>
                </c:pt>
                <c:pt idx="3392">
                  <c:v>339.20000000000863</c:v>
                </c:pt>
                <c:pt idx="3393">
                  <c:v>339.30000000000865</c:v>
                </c:pt>
                <c:pt idx="3394">
                  <c:v>339.40000000000867</c:v>
                </c:pt>
                <c:pt idx="3395">
                  <c:v>339.5000000000087</c:v>
                </c:pt>
                <c:pt idx="3396">
                  <c:v>339.60000000000872</c:v>
                </c:pt>
                <c:pt idx="3397">
                  <c:v>339.70000000000874</c:v>
                </c:pt>
                <c:pt idx="3398">
                  <c:v>339.80000000000877</c:v>
                </c:pt>
                <c:pt idx="3399">
                  <c:v>339.90000000000879</c:v>
                </c:pt>
                <c:pt idx="3400">
                  <c:v>340.00000000000881</c:v>
                </c:pt>
                <c:pt idx="3401">
                  <c:v>340.10000000000883</c:v>
                </c:pt>
                <c:pt idx="3402">
                  <c:v>340.20000000000886</c:v>
                </c:pt>
                <c:pt idx="3403">
                  <c:v>340.30000000000888</c:v>
                </c:pt>
                <c:pt idx="3404">
                  <c:v>340.4000000000089</c:v>
                </c:pt>
                <c:pt idx="3405">
                  <c:v>340.50000000000892</c:v>
                </c:pt>
                <c:pt idx="3406">
                  <c:v>340.60000000000895</c:v>
                </c:pt>
                <c:pt idx="3407">
                  <c:v>340.70000000000897</c:v>
                </c:pt>
                <c:pt idx="3408">
                  <c:v>340.80000000000899</c:v>
                </c:pt>
                <c:pt idx="3409">
                  <c:v>340.90000000000902</c:v>
                </c:pt>
                <c:pt idx="3410">
                  <c:v>341.00000000000904</c:v>
                </c:pt>
                <c:pt idx="3411">
                  <c:v>341.10000000000906</c:v>
                </c:pt>
                <c:pt idx="3412">
                  <c:v>341.20000000000908</c:v>
                </c:pt>
                <c:pt idx="3413">
                  <c:v>341.30000000000911</c:v>
                </c:pt>
                <c:pt idx="3414">
                  <c:v>341.40000000000913</c:v>
                </c:pt>
                <c:pt idx="3415">
                  <c:v>341.50000000000915</c:v>
                </c:pt>
                <c:pt idx="3416">
                  <c:v>341.60000000000917</c:v>
                </c:pt>
                <c:pt idx="3417">
                  <c:v>341.7000000000092</c:v>
                </c:pt>
                <c:pt idx="3418">
                  <c:v>341.80000000000922</c:v>
                </c:pt>
                <c:pt idx="3419">
                  <c:v>341.90000000000924</c:v>
                </c:pt>
                <c:pt idx="3420">
                  <c:v>342.00000000000927</c:v>
                </c:pt>
                <c:pt idx="3421">
                  <c:v>342.10000000000929</c:v>
                </c:pt>
                <c:pt idx="3422">
                  <c:v>342.20000000000931</c:v>
                </c:pt>
                <c:pt idx="3423">
                  <c:v>342.30000000000933</c:v>
                </c:pt>
                <c:pt idx="3424">
                  <c:v>342.40000000000936</c:v>
                </c:pt>
                <c:pt idx="3425">
                  <c:v>342.50000000000938</c:v>
                </c:pt>
                <c:pt idx="3426">
                  <c:v>342.6000000000094</c:v>
                </c:pt>
                <c:pt idx="3427">
                  <c:v>342.70000000000942</c:v>
                </c:pt>
                <c:pt idx="3428">
                  <c:v>342.80000000000945</c:v>
                </c:pt>
                <c:pt idx="3429">
                  <c:v>342.90000000000947</c:v>
                </c:pt>
                <c:pt idx="3430">
                  <c:v>343.00000000000949</c:v>
                </c:pt>
                <c:pt idx="3431">
                  <c:v>343.10000000000952</c:v>
                </c:pt>
                <c:pt idx="3432">
                  <c:v>343.20000000000954</c:v>
                </c:pt>
                <c:pt idx="3433">
                  <c:v>343.30000000000956</c:v>
                </c:pt>
                <c:pt idx="3434">
                  <c:v>343.40000000000958</c:v>
                </c:pt>
                <c:pt idx="3435">
                  <c:v>343.50000000000961</c:v>
                </c:pt>
                <c:pt idx="3436">
                  <c:v>343.60000000000963</c:v>
                </c:pt>
                <c:pt idx="3437">
                  <c:v>343.70000000000965</c:v>
                </c:pt>
                <c:pt idx="3438">
                  <c:v>343.80000000000967</c:v>
                </c:pt>
                <c:pt idx="3439">
                  <c:v>343.9000000000097</c:v>
                </c:pt>
                <c:pt idx="3440">
                  <c:v>344.00000000000972</c:v>
                </c:pt>
                <c:pt idx="3441">
                  <c:v>344.10000000000974</c:v>
                </c:pt>
                <c:pt idx="3442">
                  <c:v>344.20000000000977</c:v>
                </c:pt>
                <c:pt idx="3443">
                  <c:v>344.30000000000979</c:v>
                </c:pt>
                <c:pt idx="3444">
                  <c:v>344.40000000000981</c:v>
                </c:pt>
                <c:pt idx="3445">
                  <c:v>344.50000000000983</c:v>
                </c:pt>
                <c:pt idx="3446">
                  <c:v>344.60000000000986</c:v>
                </c:pt>
                <c:pt idx="3447">
                  <c:v>344.70000000000988</c:v>
                </c:pt>
                <c:pt idx="3448">
                  <c:v>344.8000000000099</c:v>
                </c:pt>
                <c:pt idx="3449">
                  <c:v>344.90000000000992</c:v>
                </c:pt>
                <c:pt idx="3450">
                  <c:v>345.00000000000995</c:v>
                </c:pt>
                <c:pt idx="3451">
                  <c:v>345.10000000000997</c:v>
                </c:pt>
                <c:pt idx="3452">
                  <c:v>345.20000000000999</c:v>
                </c:pt>
                <c:pt idx="3453">
                  <c:v>345.30000000001002</c:v>
                </c:pt>
                <c:pt idx="3454">
                  <c:v>345.40000000001004</c:v>
                </c:pt>
                <c:pt idx="3455">
                  <c:v>345.50000000001006</c:v>
                </c:pt>
                <c:pt idx="3456">
                  <c:v>345.60000000001008</c:v>
                </c:pt>
                <c:pt idx="3457">
                  <c:v>345.70000000001011</c:v>
                </c:pt>
                <c:pt idx="3458">
                  <c:v>345.80000000001013</c:v>
                </c:pt>
                <c:pt idx="3459">
                  <c:v>345.90000000001015</c:v>
                </c:pt>
                <c:pt idx="3460">
                  <c:v>346.00000000001017</c:v>
                </c:pt>
                <c:pt idx="3461">
                  <c:v>346.1000000000102</c:v>
                </c:pt>
                <c:pt idx="3462">
                  <c:v>346.20000000001022</c:v>
                </c:pt>
                <c:pt idx="3463">
                  <c:v>346.30000000001024</c:v>
                </c:pt>
                <c:pt idx="3464">
                  <c:v>346.40000000001027</c:v>
                </c:pt>
                <c:pt idx="3465">
                  <c:v>346.50000000001029</c:v>
                </c:pt>
                <c:pt idx="3466">
                  <c:v>346.60000000001031</c:v>
                </c:pt>
                <c:pt idx="3467">
                  <c:v>346.70000000001033</c:v>
                </c:pt>
                <c:pt idx="3468">
                  <c:v>346.80000000001036</c:v>
                </c:pt>
                <c:pt idx="3469">
                  <c:v>346.90000000001038</c:v>
                </c:pt>
                <c:pt idx="3470">
                  <c:v>347.0000000000104</c:v>
                </c:pt>
                <c:pt idx="3471">
                  <c:v>347.10000000001043</c:v>
                </c:pt>
                <c:pt idx="3472">
                  <c:v>347.20000000001045</c:v>
                </c:pt>
                <c:pt idx="3473">
                  <c:v>347.30000000001047</c:v>
                </c:pt>
                <c:pt idx="3474">
                  <c:v>347.40000000001049</c:v>
                </c:pt>
                <c:pt idx="3475">
                  <c:v>347.50000000001052</c:v>
                </c:pt>
                <c:pt idx="3476">
                  <c:v>347.60000000001054</c:v>
                </c:pt>
                <c:pt idx="3477">
                  <c:v>347.70000000001056</c:v>
                </c:pt>
                <c:pt idx="3478">
                  <c:v>347.80000000001058</c:v>
                </c:pt>
                <c:pt idx="3479">
                  <c:v>347.90000000001061</c:v>
                </c:pt>
                <c:pt idx="3480">
                  <c:v>348.00000000001063</c:v>
                </c:pt>
                <c:pt idx="3481">
                  <c:v>348.10000000001065</c:v>
                </c:pt>
                <c:pt idx="3482">
                  <c:v>348.20000000001068</c:v>
                </c:pt>
                <c:pt idx="3483">
                  <c:v>348.3000000000107</c:v>
                </c:pt>
                <c:pt idx="3484">
                  <c:v>348.40000000001072</c:v>
                </c:pt>
                <c:pt idx="3485">
                  <c:v>348.50000000001074</c:v>
                </c:pt>
                <c:pt idx="3486">
                  <c:v>348.60000000001077</c:v>
                </c:pt>
                <c:pt idx="3487">
                  <c:v>348.70000000001079</c:v>
                </c:pt>
                <c:pt idx="3488">
                  <c:v>348.80000000001081</c:v>
                </c:pt>
                <c:pt idx="3489">
                  <c:v>348.90000000001083</c:v>
                </c:pt>
                <c:pt idx="3490">
                  <c:v>349.00000000001086</c:v>
                </c:pt>
                <c:pt idx="3491">
                  <c:v>349.10000000001088</c:v>
                </c:pt>
                <c:pt idx="3492">
                  <c:v>349.2000000000109</c:v>
                </c:pt>
                <c:pt idx="3493">
                  <c:v>349.30000000001093</c:v>
                </c:pt>
                <c:pt idx="3494">
                  <c:v>349.40000000001095</c:v>
                </c:pt>
                <c:pt idx="3495">
                  <c:v>349.50000000001097</c:v>
                </c:pt>
                <c:pt idx="3496">
                  <c:v>349.60000000001099</c:v>
                </c:pt>
                <c:pt idx="3497">
                  <c:v>349.70000000001102</c:v>
                </c:pt>
                <c:pt idx="3498">
                  <c:v>349.80000000001104</c:v>
                </c:pt>
                <c:pt idx="3499">
                  <c:v>349.90000000001106</c:v>
                </c:pt>
                <c:pt idx="3500">
                  <c:v>350.00000000001108</c:v>
                </c:pt>
                <c:pt idx="3501">
                  <c:v>350.10000000001111</c:v>
                </c:pt>
                <c:pt idx="3502">
                  <c:v>350.20000000001113</c:v>
                </c:pt>
                <c:pt idx="3503">
                  <c:v>350.30000000001115</c:v>
                </c:pt>
                <c:pt idx="3504">
                  <c:v>350.40000000001118</c:v>
                </c:pt>
                <c:pt idx="3505">
                  <c:v>350.5000000000112</c:v>
                </c:pt>
                <c:pt idx="3506">
                  <c:v>350.60000000001122</c:v>
                </c:pt>
                <c:pt idx="3507">
                  <c:v>350.70000000001124</c:v>
                </c:pt>
                <c:pt idx="3508">
                  <c:v>350.80000000001127</c:v>
                </c:pt>
                <c:pt idx="3509">
                  <c:v>350.90000000001129</c:v>
                </c:pt>
                <c:pt idx="3510">
                  <c:v>351.00000000001131</c:v>
                </c:pt>
                <c:pt idx="3511">
                  <c:v>351.10000000001133</c:v>
                </c:pt>
                <c:pt idx="3512">
                  <c:v>351.20000000001136</c:v>
                </c:pt>
                <c:pt idx="3513">
                  <c:v>351.30000000001138</c:v>
                </c:pt>
                <c:pt idx="3514">
                  <c:v>351.4000000000114</c:v>
                </c:pt>
                <c:pt idx="3515">
                  <c:v>351.50000000001143</c:v>
                </c:pt>
                <c:pt idx="3516">
                  <c:v>351.60000000001145</c:v>
                </c:pt>
                <c:pt idx="3517">
                  <c:v>351.70000000001147</c:v>
                </c:pt>
                <c:pt idx="3518">
                  <c:v>351.80000000001149</c:v>
                </c:pt>
                <c:pt idx="3519">
                  <c:v>351.90000000001152</c:v>
                </c:pt>
                <c:pt idx="3520">
                  <c:v>352.00000000001154</c:v>
                </c:pt>
                <c:pt idx="3521">
                  <c:v>352.10000000001156</c:v>
                </c:pt>
                <c:pt idx="3522">
                  <c:v>352.20000000001158</c:v>
                </c:pt>
                <c:pt idx="3523">
                  <c:v>352.30000000001161</c:v>
                </c:pt>
                <c:pt idx="3524">
                  <c:v>352.40000000001163</c:v>
                </c:pt>
                <c:pt idx="3525">
                  <c:v>352.50000000001165</c:v>
                </c:pt>
                <c:pt idx="3526">
                  <c:v>352.60000000001168</c:v>
                </c:pt>
                <c:pt idx="3527">
                  <c:v>352.7000000000117</c:v>
                </c:pt>
                <c:pt idx="3528">
                  <c:v>352.80000000001172</c:v>
                </c:pt>
                <c:pt idx="3529">
                  <c:v>352.90000000001174</c:v>
                </c:pt>
                <c:pt idx="3530">
                  <c:v>353.00000000001177</c:v>
                </c:pt>
                <c:pt idx="3531">
                  <c:v>353.10000000001179</c:v>
                </c:pt>
                <c:pt idx="3532">
                  <c:v>353.20000000001181</c:v>
                </c:pt>
                <c:pt idx="3533">
                  <c:v>353.30000000001183</c:v>
                </c:pt>
                <c:pt idx="3534">
                  <c:v>353.40000000001186</c:v>
                </c:pt>
                <c:pt idx="3535">
                  <c:v>353.50000000001188</c:v>
                </c:pt>
                <c:pt idx="3536">
                  <c:v>353.6000000000119</c:v>
                </c:pt>
                <c:pt idx="3537">
                  <c:v>353.70000000001193</c:v>
                </c:pt>
                <c:pt idx="3538">
                  <c:v>353.80000000001195</c:v>
                </c:pt>
                <c:pt idx="3539">
                  <c:v>353.90000000001197</c:v>
                </c:pt>
                <c:pt idx="3540">
                  <c:v>354.00000000001199</c:v>
                </c:pt>
                <c:pt idx="3541">
                  <c:v>354.10000000001202</c:v>
                </c:pt>
                <c:pt idx="3542">
                  <c:v>354.20000000001204</c:v>
                </c:pt>
                <c:pt idx="3543">
                  <c:v>354.30000000001206</c:v>
                </c:pt>
                <c:pt idx="3544">
                  <c:v>354.40000000001208</c:v>
                </c:pt>
                <c:pt idx="3545">
                  <c:v>354.50000000001211</c:v>
                </c:pt>
                <c:pt idx="3546">
                  <c:v>354.60000000001213</c:v>
                </c:pt>
                <c:pt idx="3547">
                  <c:v>354.70000000001215</c:v>
                </c:pt>
                <c:pt idx="3548">
                  <c:v>354.80000000001218</c:v>
                </c:pt>
                <c:pt idx="3549">
                  <c:v>354.9000000000122</c:v>
                </c:pt>
                <c:pt idx="3550">
                  <c:v>355.00000000001222</c:v>
                </c:pt>
                <c:pt idx="3551">
                  <c:v>355.10000000001224</c:v>
                </c:pt>
                <c:pt idx="3552">
                  <c:v>355.20000000001227</c:v>
                </c:pt>
                <c:pt idx="3553">
                  <c:v>355.30000000001229</c:v>
                </c:pt>
                <c:pt idx="3554">
                  <c:v>355.40000000001231</c:v>
                </c:pt>
                <c:pt idx="3555">
                  <c:v>355.50000000001234</c:v>
                </c:pt>
                <c:pt idx="3556">
                  <c:v>355.60000000001236</c:v>
                </c:pt>
                <c:pt idx="3557">
                  <c:v>355.70000000001238</c:v>
                </c:pt>
                <c:pt idx="3558">
                  <c:v>355.8000000000124</c:v>
                </c:pt>
                <c:pt idx="3559">
                  <c:v>355.90000000001243</c:v>
                </c:pt>
                <c:pt idx="3560">
                  <c:v>356.00000000001245</c:v>
                </c:pt>
                <c:pt idx="3561">
                  <c:v>356.10000000001247</c:v>
                </c:pt>
                <c:pt idx="3562">
                  <c:v>356.20000000001249</c:v>
                </c:pt>
                <c:pt idx="3563">
                  <c:v>356.30000000001252</c:v>
                </c:pt>
                <c:pt idx="3564">
                  <c:v>356.40000000001254</c:v>
                </c:pt>
                <c:pt idx="3565">
                  <c:v>356.50000000001256</c:v>
                </c:pt>
                <c:pt idx="3566">
                  <c:v>356.60000000001259</c:v>
                </c:pt>
                <c:pt idx="3567">
                  <c:v>356.70000000001261</c:v>
                </c:pt>
                <c:pt idx="3568">
                  <c:v>356.80000000001263</c:v>
                </c:pt>
                <c:pt idx="3569">
                  <c:v>356.90000000001265</c:v>
                </c:pt>
                <c:pt idx="3570">
                  <c:v>357.00000000001268</c:v>
                </c:pt>
                <c:pt idx="3571">
                  <c:v>357.1000000000127</c:v>
                </c:pt>
                <c:pt idx="3572">
                  <c:v>357.20000000001272</c:v>
                </c:pt>
                <c:pt idx="3573">
                  <c:v>357.30000000001274</c:v>
                </c:pt>
                <c:pt idx="3574">
                  <c:v>357.40000000001277</c:v>
                </c:pt>
                <c:pt idx="3575">
                  <c:v>357.50000000001279</c:v>
                </c:pt>
                <c:pt idx="3576">
                  <c:v>357.60000000001281</c:v>
                </c:pt>
                <c:pt idx="3577">
                  <c:v>357.70000000001284</c:v>
                </c:pt>
                <c:pt idx="3578">
                  <c:v>357.80000000001286</c:v>
                </c:pt>
                <c:pt idx="3579">
                  <c:v>357.90000000001288</c:v>
                </c:pt>
                <c:pt idx="3580">
                  <c:v>358.0000000000129</c:v>
                </c:pt>
                <c:pt idx="3581">
                  <c:v>358.10000000001293</c:v>
                </c:pt>
                <c:pt idx="3582">
                  <c:v>358.20000000001295</c:v>
                </c:pt>
                <c:pt idx="3583">
                  <c:v>358.30000000001297</c:v>
                </c:pt>
                <c:pt idx="3584">
                  <c:v>358.40000000001299</c:v>
                </c:pt>
                <c:pt idx="3585">
                  <c:v>358.50000000001302</c:v>
                </c:pt>
                <c:pt idx="3586">
                  <c:v>358.60000000001304</c:v>
                </c:pt>
                <c:pt idx="3587">
                  <c:v>358.70000000001306</c:v>
                </c:pt>
                <c:pt idx="3588">
                  <c:v>358.80000000001309</c:v>
                </c:pt>
                <c:pt idx="3589">
                  <c:v>358.90000000001311</c:v>
                </c:pt>
                <c:pt idx="3590">
                  <c:v>359.00000000001313</c:v>
                </c:pt>
                <c:pt idx="3591">
                  <c:v>359.10000000001315</c:v>
                </c:pt>
                <c:pt idx="3592">
                  <c:v>359.20000000001318</c:v>
                </c:pt>
                <c:pt idx="3593">
                  <c:v>359.3000000000132</c:v>
                </c:pt>
                <c:pt idx="3594">
                  <c:v>359.40000000001322</c:v>
                </c:pt>
                <c:pt idx="3595">
                  <c:v>359.50000000001324</c:v>
                </c:pt>
                <c:pt idx="3596">
                  <c:v>359.60000000001327</c:v>
                </c:pt>
                <c:pt idx="3597">
                  <c:v>359.70000000001329</c:v>
                </c:pt>
                <c:pt idx="3598">
                  <c:v>359.80000000001331</c:v>
                </c:pt>
                <c:pt idx="3599">
                  <c:v>359.90000000001334</c:v>
                </c:pt>
                <c:pt idx="3600">
                  <c:v>360.00000000001336</c:v>
                </c:pt>
                <c:pt idx="3601">
                  <c:v>360.10000000001338</c:v>
                </c:pt>
                <c:pt idx="3602">
                  <c:v>360.2000000000134</c:v>
                </c:pt>
                <c:pt idx="3603">
                  <c:v>360.30000000001343</c:v>
                </c:pt>
                <c:pt idx="3604">
                  <c:v>360.40000000001345</c:v>
                </c:pt>
                <c:pt idx="3605">
                  <c:v>360.50000000001347</c:v>
                </c:pt>
                <c:pt idx="3606">
                  <c:v>360.60000000001349</c:v>
                </c:pt>
                <c:pt idx="3607">
                  <c:v>360.70000000001352</c:v>
                </c:pt>
                <c:pt idx="3608">
                  <c:v>360.80000000001354</c:v>
                </c:pt>
                <c:pt idx="3609">
                  <c:v>360.90000000001356</c:v>
                </c:pt>
                <c:pt idx="3610">
                  <c:v>361.00000000001359</c:v>
                </c:pt>
                <c:pt idx="3611">
                  <c:v>361.10000000001361</c:v>
                </c:pt>
                <c:pt idx="3612">
                  <c:v>361.20000000001363</c:v>
                </c:pt>
                <c:pt idx="3613">
                  <c:v>361.30000000001365</c:v>
                </c:pt>
                <c:pt idx="3614">
                  <c:v>361.40000000001368</c:v>
                </c:pt>
                <c:pt idx="3615">
                  <c:v>361.5000000000137</c:v>
                </c:pt>
                <c:pt idx="3616">
                  <c:v>361.60000000001372</c:v>
                </c:pt>
                <c:pt idx="3617">
                  <c:v>361.70000000001374</c:v>
                </c:pt>
                <c:pt idx="3618">
                  <c:v>361.80000000001377</c:v>
                </c:pt>
                <c:pt idx="3619">
                  <c:v>361.90000000001379</c:v>
                </c:pt>
                <c:pt idx="3620">
                  <c:v>362.00000000001381</c:v>
                </c:pt>
                <c:pt idx="3621">
                  <c:v>362.10000000001384</c:v>
                </c:pt>
                <c:pt idx="3622">
                  <c:v>362.20000000001386</c:v>
                </c:pt>
                <c:pt idx="3623">
                  <c:v>362.30000000001388</c:v>
                </c:pt>
                <c:pt idx="3624">
                  <c:v>362.4000000000139</c:v>
                </c:pt>
                <c:pt idx="3625">
                  <c:v>362.50000000001393</c:v>
                </c:pt>
                <c:pt idx="3626">
                  <c:v>362.60000000001395</c:v>
                </c:pt>
                <c:pt idx="3627">
                  <c:v>362.70000000001397</c:v>
                </c:pt>
                <c:pt idx="3628">
                  <c:v>362.80000000001399</c:v>
                </c:pt>
                <c:pt idx="3629">
                  <c:v>362.90000000001402</c:v>
                </c:pt>
                <c:pt idx="3630">
                  <c:v>363.00000000001404</c:v>
                </c:pt>
                <c:pt idx="3631">
                  <c:v>363.10000000001406</c:v>
                </c:pt>
                <c:pt idx="3632">
                  <c:v>363.20000000001409</c:v>
                </c:pt>
                <c:pt idx="3633">
                  <c:v>363.30000000001411</c:v>
                </c:pt>
                <c:pt idx="3634">
                  <c:v>363.40000000001413</c:v>
                </c:pt>
                <c:pt idx="3635">
                  <c:v>363.50000000001415</c:v>
                </c:pt>
                <c:pt idx="3636">
                  <c:v>363.60000000001418</c:v>
                </c:pt>
                <c:pt idx="3637">
                  <c:v>363.7000000000142</c:v>
                </c:pt>
                <c:pt idx="3638">
                  <c:v>363.80000000001422</c:v>
                </c:pt>
                <c:pt idx="3639">
                  <c:v>363.90000000001424</c:v>
                </c:pt>
                <c:pt idx="3640">
                  <c:v>364.00000000001427</c:v>
                </c:pt>
                <c:pt idx="3641">
                  <c:v>364.10000000001429</c:v>
                </c:pt>
                <c:pt idx="3642">
                  <c:v>364.20000000001431</c:v>
                </c:pt>
                <c:pt idx="3643">
                  <c:v>364.30000000001434</c:v>
                </c:pt>
                <c:pt idx="3644">
                  <c:v>364.40000000001436</c:v>
                </c:pt>
                <c:pt idx="3645">
                  <c:v>364.50000000001438</c:v>
                </c:pt>
                <c:pt idx="3646">
                  <c:v>364.6000000000144</c:v>
                </c:pt>
                <c:pt idx="3647">
                  <c:v>364.70000000001443</c:v>
                </c:pt>
                <c:pt idx="3648">
                  <c:v>364.80000000001445</c:v>
                </c:pt>
                <c:pt idx="3649">
                  <c:v>364.90000000001447</c:v>
                </c:pt>
                <c:pt idx="3650">
                  <c:v>365.0000000000145</c:v>
                </c:pt>
                <c:pt idx="3651">
                  <c:v>365.10000000001452</c:v>
                </c:pt>
                <c:pt idx="3652">
                  <c:v>365.20000000001454</c:v>
                </c:pt>
                <c:pt idx="3653">
                  <c:v>365.30000000001456</c:v>
                </c:pt>
                <c:pt idx="3654">
                  <c:v>365.40000000001459</c:v>
                </c:pt>
                <c:pt idx="3655">
                  <c:v>365.50000000001461</c:v>
                </c:pt>
                <c:pt idx="3656">
                  <c:v>365.60000000001463</c:v>
                </c:pt>
                <c:pt idx="3657">
                  <c:v>365.70000000001465</c:v>
                </c:pt>
                <c:pt idx="3658">
                  <c:v>365.80000000001468</c:v>
                </c:pt>
                <c:pt idx="3659">
                  <c:v>365.9000000000147</c:v>
                </c:pt>
                <c:pt idx="3660">
                  <c:v>366.00000000001472</c:v>
                </c:pt>
                <c:pt idx="3661">
                  <c:v>366.10000000001475</c:v>
                </c:pt>
                <c:pt idx="3662">
                  <c:v>366.20000000001477</c:v>
                </c:pt>
                <c:pt idx="3663">
                  <c:v>366.30000000001479</c:v>
                </c:pt>
                <c:pt idx="3664">
                  <c:v>366.40000000001481</c:v>
                </c:pt>
                <c:pt idx="3665">
                  <c:v>366.50000000001484</c:v>
                </c:pt>
                <c:pt idx="3666">
                  <c:v>366.60000000001486</c:v>
                </c:pt>
                <c:pt idx="3667">
                  <c:v>366.70000000001488</c:v>
                </c:pt>
                <c:pt idx="3668">
                  <c:v>366.8000000000149</c:v>
                </c:pt>
                <c:pt idx="3669">
                  <c:v>366.90000000001493</c:v>
                </c:pt>
                <c:pt idx="3670">
                  <c:v>367.00000000001495</c:v>
                </c:pt>
                <c:pt idx="3671">
                  <c:v>367.10000000001497</c:v>
                </c:pt>
                <c:pt idx="3672">
                  <c:v>367.200000000015</c:v>
                </c:pt>
                <c:pt idx="3673">
                  <c:v>367.30000000001502</c:v>
                </c:pt>
                <c:pt idx="3674">
                  <c:v>367.40000000001504</c:v>
                </c:pt>
                <c:pt idx="3675">
                  <c:v>367.50000000001506</c:v>
                </c:pt>
                <c:pt idx="3676">
                  <c:v>367.60000000001509</c:v>
                </c:pt>
                <c:pt idx="3677">
                  <c:v>367.70000000001511</c:v>
                </c:pt>
                <c:pt idx="3678">
                  <c:v>367.80000000001513</c:v>
                </c:pt>
                <c:pt idx="3679">
                  <c:v>367.90000000001515</c:v>
                </c:pt>
                <c:pt idx="3680">
                  <c:v>368.00000000001518</c:v>
                </c:pt>
                <c:pt idx="3681">
                  <c:v>368.1000000000152</c:v>
                </c:pt>
                <c:pt idx="3682">
                  <c:v>368.20000000001522</c:v>
                </c:pt>
                <c:pt idx="3683">
                  <c:v>368.30000000001525</c:v>
                </c:pt>
                <c:pt idx="3684">
                  <c:v>368.40000000001527</c:v>
                </c:pt>
                <c:pt idx="3685">
                  <c:v>368.50000000001529</c:v>
                </c:pt>
                <c:pt idx="3686">
                  <c:v>368.60000000001531</c:v>
                </c:pt>
                <c:pt idx="3687">
                  <c:v>368.70000000001534</c:v>
                </c:pt>
                <c:pt idx="3688">
                  <c:v>368.80000000001536</c:v>
                </c:pt>
                <c:pt idx="3689">
                  <c:v>368.90000000001538</c:v>
                </c:pt>
                <c:pt idx="3690">
                  <c:v>369.0000000000154</c:v>
                </c:pt>
                <c:pt idx="3691">
                  <c:v>369.10000000001543</c:v>
                </c:pt>
                <c:pt idx="3692">
                  <c:v>369.20000000001545</c:v>
                </c:pt>
                <c:pt idx="3693">
                  <c:v>369.30000000001547</c:v>
                </c:pt>
                <c:pt idx="3694">
                  <c:v>369.4000000000155</c:v>
                </c:pt>
                <c:pt idx="3695">
                  <c:v>369.50000000001552</c:v>
                </c:pt>
                <c:pt idx="3696">
                  <c:v>369.60000000001554</c:v>
                </c:pt>
                <c:pt idx="3697">
                  <c:v>369.70000000001556</c:v>
                </c:pt>
                <c:pt idx="3698">
                  <c:v>369.80000000001559</c:v>
                </c:pt>
                <c:pt idx="3699">
                  <c:v>369.90000000001561</c:v>
                </c:pt>
                <c:pt idx="3700">
                  <c:v>370.00000000001563</c:v>
                </c:pt>
                <c:pt idx="3701">
                  <c:v>370.10000000001565</c:v>
                </c:pt>
                <c:pt idx="3702">
                  <c:v>370.20000000001568</c:v>
                </c:pt>
                <c:pt idx="3703">
                  <c:v>370.3000000000157</c:v>
                </c:pt>
                <c:pt idx="3704">
                  <c:v>370.40000000001572</c:v>
                </c:pt>
                <c:pt idx="3705">
                  <c:v>370.50000000001575</c:v>
                </c:pt>
                <c:pt idx="3706">
                  <c:v>370.60000000001577</c:v>
                </c:pt>
                <c:pt idx="3707">
                  <c:v>370.70000000001579</c:v>
                </c:pt>
                <c:pt idx="3708">
                  <c:v>370.80000000001581</c:v>
                </c:pt>
                <c:pt idx="3709">
                  <c:v>370.90000000001584</c:v>
                </c:pt>
                <c:pt idx="3710">
                  <c:v>371.00000000001586</c:v>
                </c:pt>
                <c:pt idx="3711">
                  <c:v>371.10000000001588</c:v>
                </c:pt>
                <c:pt idx="3712">
                  <c:v>371.2000000000159</c:v>
                </c:pt>
                <c:pt idx="3713">
                  <c:v>371.30000000001593</c:v>
                </c:pt>
                <c:pt idx="3714">
                  <c:v>371.40000000001595</c:v>
                </c:pt>
                <c:pt idx="3715">
                  <c:v>371.50000000001597</c:v>
                </c:pt>
                <c:pt idx="3716">
                  <c:v>371.600000000016</c:v>
                </c:pt>
                <c:pt idx="3717">
                  <c:v>371.70000000001602</c:v>
                </c:pt>
                <c:pt idx="3718">
                  <c:v>371.80000000001604</c:v>
                </c:pt>
                <c:pt idx="3719">
                  <c:v>371.90000000001606</c:v>
                </c:pt>
                <c:pt idx="3720">
                  <c:v>372.00000000001609</c:v>
                </c:pt>
                <c:pt idx="3721">
                  <c:v>372.10000000001611</c:v>
                </c:pt>
                <c:pt idx="3722">
                  <c:v>372.20000000001613</c:v>
                </c:pt>
                <c:pt idx="3723">
                  <c:v>372.30000000001615</c:v>
                </c:pt>
                <c:pt idx="3724">
                  <c:v>372.40000000001618</c:v>
                </c:pt>
                <c:pt idx="3725">
                  <c:v>372.5000000000162</c:v>
                </c:pt>
                <c:pt idx="3726">
                  <c:v>372.60000000001622</c:v>
                </c:pt>
                <c:pt idx="3727">
                  <c:v>372.70000000001625</c:v>
                </c:pt>
                <c:pt idx="3728">
                  <c:v>372.80000000001627</c:v>
                </c:pt>
                <c:pt idx="3729">
                  <c:v>372.90000000001629</c:v>
                </c:pt>
                <c:pt idx="3730">
                  <c:v>373.00000000001631</c:v>
                </c:pt>
                <c:pt idx="3731">
                  <c:v>373.10000000001634</c:v>
                </c:pt>
                <c:pt idx="3732">
                  <c:v>373.20000000001636</c:v>
                </c:pt>
                <c:pt idx="3733">
                  <c:v>373.30000000001638</c:v>
                </c:pt>
                <c:pt idx="3734">
                  <c:v>373.40000000001641</c:v>
                </c:pt>
                <c:pt idx="3735">
                  <c:v>373.50000000001643</c:v>
                </c:pt>
                <c:pt idx="3736">
                  <c:v>373.60000000001645</c:v>
                </c:pt>
                <c:pt idx="3737">
                  <c:v>373.70000000001647</c:v>
                </c:pt>
                <c:pt idx="3738">
                  <c:v>373.8000000000165</c:v>
                </c:pt>
                <c:pt idx="3739">
                  <c:v>373.90000000001652</c:v>
                </c:pt>
                <c:pt idx="3740">
                  <c:v>374.00000000001654</c:v>
                </c:pt>
                <c:pt idx="3741">
                  <c:v>374.10000000001656</c:v>
                </c:pt>
                <c:pt idx="3742">
                  <c:v>374.20000000001659</c:v>
                </c:pt>
                <c:pt idx="3743">
                  <c:v>374.30000000001661</c:v>
                </c:pt>
                <c:pt idx="3744">
                  <c:v>374.40000000001663</c:v>
                </c:pt>
                <c:pt idx="3745">
                  <c:v>374.50000000001666</c:v>
                </c:pt>
                <c:pt idx="3746">
                  <c:v>374.60000000001668</c:v>
                </c:pt>
                <c:pt idx="3747">
                  <c:v>374.7000000000167</c:v>
                </c:pt>
                <c:pt idx="3748">
                  <c:v>374.80000000001672</c:v>
                </c:pt>
                <c:pt idx="3749">
                  <c:v>374.90000000001675</c:v>
                </c:pt>
                <c:pt idx="3750">
                  <c:v>375.00000000001677</c:v>
                </c:pt>
                <c:pt idx="3751">
                  <c:v>375.10000000001679</c:v>
                </c:pt>
                <c:pt idx="3752">
                  <c:v>375.20000000001681</c:v>
                </c:pt>
                <c:pt idx="3753">
                  <c:v>375.30000000001684</c:v>
                </c:pt>
                <c:pt idx="3754">
                  <c:v>375.40000000001686</c:v>
                </c:pt>
                <c:pt idx="3755">
                  <c:v>375.50000000001688</c:v>
                </c:pt>
                <c:pt idx="3756">
                  <c:v>375.60000000001691</c:v>
                </c:pt>
                <c:pt idx="3757">
                  <c:v>375.70000000001693</c:v>
                </c:pt>
                <c:pt idx="3758">
                  <c:v>375.80000000001695</c:v>
                </c:pt>
                <c:pt idx="3759">
                  <c:v>375.90000000001697</c:v>
                </c:pt>
                <c:pt idx="3760">
                  <c:v>376.000000000017</c:v>
                </c:pt>
                <c:pt idx="3761">
                  <c:v>376.10000000001702</c:v>
                </c:pt>
                <c:pt idx="3762">
                  <c:v>376.20000000001704</c:v>
                </c:pt>
                <c:pt idx="3763">
                  <c:v>376.30000000001706</c:v>
                </c:pt>
                <c:pt idx="3764">
                  <c:v>376.40000000001709</c:v>
                </c:pt>
                <c:pt idx="3765">
                  <c:v>376.50000000001711</c:v>
                </c:pt>
                <c:pt idx="3766">
                  <c:v>376.60000000001713</c:v>
                </c:pt>
                <c:pt idx="3767">
                  <c:v>376.70000000001716</c:v>
                </c:pt>
                <c:pt idx="3768">
                  <c:v>376.80000000001718</c:v>
                </c:pt>
                <c:pt idx="3769">
                  <c:v>376.9000000000172</c:v>
                </c:pt>
                <c:pt idx="3770">
                  <c:v>377.00000000001722</c:v>
                </c:pt>
                <c:pt idx="3771">
                  <c:v>377.10000000001725</c:v>
                </c:pt>
                <c:pt idx="3772">
                  <c:v>377.20000000001727</c:v>
                </c:pt>
                <c:pt idx="3773">
                  <c:v>377.30000000001729</c:v>
                </c:pt>
                <c:pt idx="3774">
                  <c:v>377.40000000001731</c:v>
                </c:pt>
                <c:pt idx="3775">
                  <c:v>377.50000000001734</c:v>
                </c:pt>
                <c:pt idx="3776">
                  <c:v>377.60000000001736</c:v>
                </c:pt>
                <c:pt idx="3777">
                  <c:v>377.70000000001738</c:v>
                </c:pt>
                <c:pt idx="3778">
                  <c:v>377.80000000001741</c:v>
                </c:pt>
                <c:pt idx="3779">
                  <c:v>377.90000000001743</c:v>
                </c:pt>
                <c:pt idx="3780">
                  <c:v>378.00000000001745</c:v>
                </c:pt>
                <c:pt idx="3781">
                  <c:v>378.10000000001747</c:v>
                </c:pt>
                <c:pt idx="3782">
                  <c:v>378.2000000000175</c:v>
                </c:pt>
                <c:pt idx="3783">
                  <c:v>378.30000000001752</c:v>
                </c:pt>
                <c:pt idx="3784">
                  <c:v>378.40000000001754</c:v>
                </c:pt>
                <c:pt idx="3785">
                  <c:v>378.50000000001756</c:v>
                </c:pt>
                <c:pt idx="3786">
                  <c:v>378.60000000001759</c:v>
                </c:pt>
                <c:pt idx="3787">
                  <c:v>378.70000000001761</c:v>
                </c:pt>
                <c:pt idx="3788">
                  <c:v>378.80000000001763</c:v>
                </c:pt>
                <c:pt idx="3789">
                  <c:v>378.90000000001766</c:v>
                </c:pt>
                <c:pt idx="3790">
                  <c:v>379.00000000001768</c:v>
                </c:pt>
                <c:pt idx="3791">
                  <c:v>379.1000000000177</c:v>
                </c:pt>
                <c:pt idx="3792">
                  <c:v>379.20000000001772</c:v>
                </c:pt>
                <c:pt idx="3793">
                  <c:v>379.30000000001775</c:v>
                </c:pt>
                <c:pt idx="3794">
                  <c:v>379.40000000001777</c:v>
                </c:pt>
                <c:pt idx="3795">
                  <c:v>379.50000000001779</c:v>
                </c:pt>
                <c:pt idx="3796">
                  <c:v>379.60000000001781</c:v>
                </c:pt>
                <c:pt idx="3797">
                  <c:v>379.70000000001784</c:v>
                </c:pt>
                <c:pt idx="3798">
                  <c:v>379.80000000001786</c:v>
                </c:pt>
                <c:pt idx="3799">
                  <c:v>379.90000000001788</c:v>
                </c:pt>
                <c:pt idx="3800">
                  <c:v>380.00000000001791</c:v>
                </c:pt>
                <c:pt idx="3801">
                  <c:v>380.10000000001793</c:v>
                </c:pt>
                <c:pt idx="3802">
                  <c:v>380.20000000001795</c:v>
                </c:pt>
                <c:pt idx="3803">
                  <c:v>380.30000000001797</c:v>
                </c:pt>
                <c:pt idx="3804">
                  <c:v>380.400000000018</c:v>
                </c:pt>
                <c:pt idx="3805">
                  <c:v>380.50000000001802</c:v>
                </c:pt>
                <c:pt idx="3806">
                  <c:v>380.60000000001804</c:v>
                </c:pt>
                <c:pt idx="3807">
                  <c:v>380.70000000001806</c:v>
                </c:pt>
                <c:pt idx="3808">
                  <c:v>380.80000000001809</c:v>
                </c:pt>
                <c:pt idx="3809">
                  <c:v>380.90000000001811</c:v>
                </c:pt>
                <c:pt idx="3810">
                  <c:v>381.00000000001813</c:v>
                </c:pt>
                <c:pt idx="3811">
                  <c:v>381.10000000001816</c:v>
                </c:pt>
                <c:pt idx="3812">
                  <c:v>381.20000000001818</c:v>
                </c:pt>
                <c:pt idx="3813">
                  <c:v>381.3000000000182</c:v>
                </c:pt>
                <c:pt idx="3814">
                  <c:v>381.40000000001822</c:v>
                </c:pt>
                <c:pt idx="3815">
                  <c:v>381.50000000001825</c:v>
                </c:pt>
                <c:pt idx="3816">
                  <c:v>381.60000000001827</c:v>
                </c:pt>
                <c:pt idx="3817">
                  <c:v>381.70000000001829</c:v>
                </c:pt>
                <c:pt idx="3818">
                  <c:v>381.80000000001831</c:v>
                </c:pt>
                <c:pt idx="3819">
                  <c:v>381.90000000001834</c:v>
                </c:pt>
                <c:pt idx="3820">
                  <c:v>382.00000000001836</c:v>
                </c:pt>
                <c:pt idx="3821">
                  <c:v>382.10000000001838</c:v>
                </c:pt>
                <c:pt idx="3822">
                  <c:v>382.20000000001841</c:v>
                </c:pt>
                <c:pt idx="3823">
                  <c:v>382.30000000001843</c:v>
                </c:pt>
                <c:pt idx="3824">
                  <c:v>382.40000000001845</c:v>
                </c:pt>
                <c:pt idx="3825">
                  <c:v>382.50000000001847</c:v>
                </c:pt>
                <c:pt idx="3826">
                  <c:v>382.6000000000185</c:v>
                </c:pt>
                <c:pt idx="3827">
                  <c:v>382.70000000001852</c:v>
                </c:pt>
                <c:pt idx="3828">
                  <c:v>382.80000000001854</c:v>
                </c:pt>
                <c:pt idx="3829">
                  <c:v>382.90000000001857</c:v>
                </c:pt>
                <c:pt idx="3830">
                  <c:v>383.00000000001859</c:v>
                </c:pt>
                <c:pt idx="3831">
                  <c:v>383.10000000001861</c:v>
                </c:pt>
                <c:pt idx="3832">
                  <c:v>383.20000000001863</c:v>
                </c:pt>
                <c:pt idx="3833">
                  <c:v>383.30000000001866</c:v>
                </c:pt>
                <c:pt idx="3834">
                  <c:v>383.40000000001868</c:v>
                </c:pt>
                <c:pt idx="3835">
                  <c:v>383.5000000000187</c:v>
                </c:pt>
                <c:pt idx="3836">
                  <c:v>383.60000000001872</c:v>
                </c:pt>
                <c:pt idx="3837">
                  <c:v>383.70000000001875</c:v>
                </c:pt>
                <c:pt idx="3838">
                  <c:v>383.80000000001877</c:v>
                </c:pt>
                <c:pt idx="3839">
                  <c:v>383.90000000001879</c:v>
                </c:pt>
                <c:pt idx="3840">
                  <c:v>384.00000000001882</c:v>
                </c:pt>
                <c:pt idx="3841">
                  <c:v>384.10000000001884</c:v>
                </c:pt>
                <c:pt idx="3842">
                  <c:v>384.20000000001886</c:v>
                </c:pt>
                <c:pt idx="3843">
                  <c:v>384.30000000001888</c:v>
                </c:pt>
                <c:pt idx="3844">
                  <c:v>384.40000000001891</c:v>
                </c:pt>
                <c:pt idx="3845">
                  <c:v>384.50000000001893</c:v>
                </c:pt>
                <c:pt idx="3846">
                  <c:v>384.60000000001895</c:v>
                </c:pt>
                <c:pt idx="3847">
                  <c:v>384.70000000001897</c:v>
                </c:pt>
                <c:pt idx="3848">
                  <c:v>384.800000000019</c:v>
                </c:pt>
                <c:pt idx="3849">
                  <c:v>384.90000000001902</c:v>
                </c:pt>
                <c:pt idx="3850">
                  <c:v>385.00000000001904</c:v>
                </c:pt>
                <c:pt idx="3851">
                  <c:v>385.10000000001907</c:v>
                </c:pt>
                <c:pt idx="3852">
                  <c:v>385.20000000001909</c:v>
                </c:pt>
                <c:pt idx="3853">
                  <c:v>385.30000000001911</c:v>
                </c:pt>
                <c:pt idx="3854">
                  <c:v>385.40000000001913</c:v>
                </c:pt>
                <c:pt idx="3855">
                  <c:v>385.50000000001916</c:v>
                </c:pt>
                <c:pt idx="3856">
                  <c:v>385.60000000001918</c:v>
                </c:pt>
                <c:pt idx="3857">
                  <c:v>385.7000000000192</c:v>
                </c:pt>
                <c:pt idx="3858">
                  <c:v>385.80000000001922</c:v>
                </c:pt>
                <c:pt idx="3859">
                  <c:v>385.90000000001925</c:v>
                </c:pt>
                <c:pt idx="3860">
                  <c:v>386.00000000001927</c:v>
                </c:pt>
                <c:pt idx="3861">
                  <c:v>386.10000000001929</c:v>
                </c:pt>
                <c:pt idx="3862">
                  <c:v>386.20000000001932</c:v>
                </c:pt>
                <c:pt idx="3863">
                  <c:v>386.30000000001934</c:v>
                </c:pt>
                <c:pt idx="3864">
                  <c:v>386.40000000001936</c:v>
                </c:pt>
                <c:pt idx="3865">
                  <c:v>386.50000000001938</c:v>
                </c:pt>
                <c:pt idx="3866">
                  <c:v>386.60000000001941</c:v>
                </c:pt>
                <c:pt idx="3867">
                  <c:v>386.70000000001943</c:v>
                </c:pt>
                <c:pt idx="3868">
                  <c:v>386.80000000001945</c:v>
                </c:pt>
                <c:pt idx="3869">
                  <c:v>386.90000000001947</c:v>
                </c:pt>
                <c:pt idx="3870">
                  <c:v>387.0000000000195</c:v>
                </c:pt>
                <c:pt idx="3871">
                  <c:v>387.10000000001952</c:v>
                </c:pt>
                <c:pt idx="3872">
                  <c:v>387.20000000001954</c:v>
                </c:pt>
                <c:pt idx="3873">
                  <c:v>387.30000000001957</c:v>
                </c:pt>
                <c:pt idx="3874">
                  <c:v>387.40000000001959</c:v>
                </c:pt>
                <c:pt idx="3875">
                  <c:v>387.50000000001961</c:v>
                </c:pt>
                <c:pt idx="3876">
                  <c:v>387.60000000001963</c:v>
                </c:pt>
                <c:pt idx="3877">
                  <c:v>387.70000000001966</c:v>
                </c:pt>
                <c:pt idx="3878">
                  <c:v>387.80000000001968</c:v>
                </c:pt>
                <c:pt idx="3879">
                  <c:v>387.9000000000197</c:v>
                </c:pt>
                <c:pt idx="3880">
                  <c:v>388.00000000001972</c:v>
                </c:pt>
                <c:pt idx="3881">
                  <c:v>388.10000000001975</c:v>
                </c:pt>
                <c:pt idx="3882">
                  <c:v>388.20000000001977</c:v>
                </c:pt>
                <c:pt idx="3883">
                  <c:v>388.30000000001979</c:v>
                </c:pt>
                <c:pt idx="3884">
                  <c:v>388.40000000001982</c:v>
                </c:pt>
                <c:pt idx="3885">
                  <c:v>388.50000000001984</c:v>
                </c:pt>
                <c:pt idx="3886">
                  <c:v>388.60000000001986</c:v>
                </c:pt>
                <c:pt idx="3887">
                  <c:v>388.70000000001988</c:v>
                </c:pt>
                <c:pt idx="3888">
                  <c:v>388.80000000001991</c:v>
                </c:pt>
                <c:pt idx="3889">
                  <c:v>388.90000000001993</c:v>
                </c:pt>
                <c:pt idx="3890">
                  <c:v>389.00000000001995</c:v>
                </c:pt>
                <c:pt idx="3891">
                  <c:v>389.10000000001997</c:v>
                </c:pt>
                <c:pt idx="3892">
                  <c:v>389.20000000002</c:v>
                </c:pt>
                <c:pt idx="3893">
                  <c:v>389.30000000002002</c:v>
                </c:pt>
                <c:pt idx="3894">
                  <c:v>389.40000000002004</c:v>
                </c:pt>
                <c:pt idx="3895">
                  <c:v>389.50000000002007</c:v>
                </c:pt>
                <c:pt idx="3896">
                  <c:v>389.60000000002009</c:v>
                </c:pt>
                <c:pt idx="3897">
                  <c:v>389.70000000002011</c:v>
                </c:pt>
                <c:pt idx="3898">
                  <c:v>389.80000000002013</c:v>
                </c:pt>
                <c:pt idx="3899">
                  <c:v>389.90000000002016</c:v>
                </c:pt>
                <c:pt idx="3900">
                  <c:v>390.00000000002018</c:v>
                </c:pt>
                <c:pt idx="3901">
                  <c:v>390.1000000000202</c:v>
                </c:pt>
                <c:pt idx="3902">
                  <c:v>390.20000000002022</c:v>
                </c:pt>
                <c:pt idx="3903">
                  <c:v>390.30000000002025</c:v>
                </c:pt>
                <c:pt idx="3904">
                  <c:v>390.40000000002027</c:v>
                </c:pt>
                <c:pt idx="3905">
                  <c:v>390.50000000002029</c:v>
                </c:pt>
                <c:pt idx="3906">
                  <c:v>390.60000000002032</c:v>
                </c:pt>
                <c:pt idx="3907">
                  <c:v>390.70000000002034</c:v>
                </c:pt>
                <c:pt idx="3908">
                  <c:v>390.80000000002036</c:v>
                </c:pt>
                <c:pt idx="3909">
                  <c:v>390.90000000002038</c:v>
                </c:pt>
                <c:pt idx="3910">
                  <c:v>391.00000000002041</c:v>
                </c:pt>
                <c:pt idx="3911">
                  <c:v>391.10000000002043</c:v>
                </c:pt>
                <c:pt idx="3912">
                  <c:v>391.20000000002045</c:v>
                </c:pt>
                <c:pt idx="3913">
                  <c:v>391.30000000002047</c:v>
                </c:pt>
                <c:pt idx="3914">
                  <c:v>391.4000000000205</c:v>
                </c:pt>
                <c:pt idx="3915">
                  <c:v>391.50000000002052</c:v>
                </c:pt>
                <c:pt idx="3916">
                  <c:v>391.60000000002054</c:v>
                </c:pt>
                <c:pt idx="3917">
                  <c:v>391.70000000002057</c:v>
                </c:pt>
                <c:pt idx="3918">
                  <c:v>391.80000000002059</c:v>
                </c:pt>
                <c:pt idx="3919">
                  <c:v>391.90000000002061</c:v>
                </c:pt>
                <c:pt idx="3920">
                  <c:v>392.00000000002063</c:v>
                </c:pt>
                <c:pt idx="3921">
                  <c:v>392.10000000002066</c:v>
                </c:pt>
                <c:pt idx="3922">
                  <c:v>392.20000000002068</c:v>
                </c:pt>
                <c:pt idx="3923">
                  <c:v>392.3000000000207</c:v>
                </c:pt>
                <c:pt idx="3924">
                  <c:v>392.40000000002073</c:v>
                </c:pt>
                <c:pt idx="3925">
                  <c:v>392.50000000002075</c:v>
                </c:pt>
                <c:pt idx="3926">
                  <c:v>392.60000000002077</c:v>
                </c:pt>
                <c:pt idx="3927">
                  <c:v>392.70000000002079</c:v>
                </c:pt>
                <c:pt idx="3928">
                  <c:v>392.80000000002082</c:v>
                </c:pt>
                <c:pt idx="3929">
                  <c:v>392.90000000002084</c:v>
                </c:pt>
                <c:pt idx="3930">
                  <c:v>393.00000000002086</c:v>
                </c:pt>
                <c:pt idx="3931">
                  <c:v>393.10000000002088</c:v>
                </c:pt>
                <c:pt idx="3932">
                  <c:v>393.20000000002091</c:v>
                </c:pt>
                <c:pt idx="3933">
                  <c:v>393.30000000002093</c:v>
                </c:pt>
                <c:pt idx="3934">
                  <c:v>393.40000000002095</c:v>
                </c:pt>
                <c:pt idx="3935">
                  <c:v>393.50000000002098</c:v>
                </c:pt>
                <c:pt idx="3936">
                  <c:v>393.600000000021</c:v>
                </c:pt>
                <c:pt idx="3937">
                  <c:v>393.70000000002102</c:v>
                </c:pt>
                <c:pt idx="3938">
                  <c:v>393.80000000002104</c:v>
                </c:pt>
                <c:pt idx="3939">
                  <c:v>393.90000000002107</c:v>
                </c:pt>
                <c:pt idx="3940">
                  <c:v>394.00000000002109</c:v>
                </c:pt>
                <c:pt idx="3941">
                  <c:v>394.10000000002111</c:v>
                </c:pt>
                <c:pt idx="3942">
                  <c:v>394.20000000002113</c:v>
                </c:pt>
                <c:pt idx="3943">
                  <c:v>394.30000000002116</c:v>
                </c:pt>
                <c:pt idx="3944">
                  <c:v>394.40000000002118</c:v>
                </c:pt>
                <c:pt idx="3945">
                  <c:v>394.5000000000212</c:v>
                </c:pt>
                <c:pt idx="3946">
                  <c:v>394.60000000002123</c:v>
                </c:pt>
                <c:pt idx="3947">
                  <c:v>394.70000000002125</c:v>
                </c:pt>
                <c:pt idx="3948">
                  <c:v>394.80000000002127</c:v>
                </c:pt>
                <c:pt idx="3949">
                  <c:v>394.90000000002129</c:v>
                </c:pt>
                <c:pt idx="3950">
                  <c:v>395.00000000002132</c:v>
                </c:pt>
                <c:pt idx="3951">
                  <c:v>395.10000000002134</c:v>
                </c:pt>
                <c:pt idx="3952">
                  <c:v>395.20000000002136</c:v>
                </c:pt>
                <c:pt idx="3953">
                  <c:v>395.30000000002138</c:v>
                </c:pt>
                <c:pt idx="3954">
                  <c:v>395.40000000002141</c:v>
                </c:pt>
                <c:pt idx="3955">
                  <c:v>395.50000000002143</c:v>
                </c:pt>
                <c:pt idx="3956">
                  <c:v>395.60000000002145</c:v>
                </c:pt>
                <c:pt idx="3957">
                  <c:v>395.70000000002148</c:v>
                </c:pt>
                <c:pt idx="3958">
                  <c:v>395.8000000000215</c:v>
                </c:pt>
                <c:pt idx="3959">
                  <c:v>395.90000000002152</c:v>
                </c:pt>
                <c:pt idx="3960">
                  <c:v>396.00000000002154</c:v>
                </c:pt>
                <c:pt idx="3961">
                  <c:v>396.10000000002157</c:v>
                </c:pt>
                <c:pt idx="3962">
                  <c:v>396.20000000002159</c:v>
                </c:pt>
                <c:pt idx="3963">
                  <c:v>396.30000000002161</c:v>
                </c:pt>
                <c:pt idx="3964">
                  <c:v>396.40000000002163</c:v>
                </c:pt>
                <c:pt idx="3965">
                  <c:v>396.50000000002166</c:v>
                </c:pt>
                <c:pt idx="3966">
                  <c:v>396.60000000002168</c:v>
                </c:pt>
                <c:pt idx="3967">
                  <c:v>396.7000000000217</c:v>
                </c:pt>
                <c:pt idx="3968">
                  <c:v>396.80000000002173</c:v>
                </c:pt>
                <c:pt idx="3969">
                  <c:v>396.90000000002175</c:v>
                </c:pt>
                <c:pt idx="3970">
                  <c:v>397.00000000002177</c:v>
                </c:pt>
                <c:pt idx="3971">
                  <c:v>397.10000000002179</c:v>
                </c:pt>
                <c:pt idx="3972">
                  <c:v>397.20000000002182</c:v>
                </c:pt>
                <c:pt idx="3973">
                  <c:v>397.30000000002184</c:v>
                </c:pt>
                <c:pt idx="3974">
                  <c:v>397.40000000002186</c:v>
                </c:pt>
                <c:pt idx="3975">
                  <c:v>397.50000000002188</c:v>
                </c:pt>
                <c:pt idx="3976">
                  <c:v>397.60000000002191</c:v>
                </c:pt>
                <c:pt idx="3977">
                  <c:v>397.70000000002193</c:v>
                </c:pt>
                <c:pt idx="3978">
                  <c:v>397.80000000002195</c:v>
                </c:pt>
                <c:pt idx="3979">
                  <c:v>397.90000000002198</c:v>
                </c:pt>
                <c:pt idx="3980">
                  <c:v>398.000000000022</c:v>
                </c:pt>
                <c:pt idx="3981">
                  <c:v>398.10000000002202</c:v>
                </c:pt>
                <c:pt idx="3982">
                  <c:v>398.20000000002204</c:v>
                </c:pt>
                <c:pt idx="3983">
                  <c:v>398.30000000002207</c:v>
                </c:pt>
                <c:pt idx="3984">
                  <c:v>398.40000000002209</c:v>
                </c:pt>
                <c:pt idx="3985">
                  <c:v>398.50000000002211</c:v>
                </c:pt>
                <c:pt idx="3986">
                  <c:v>398.60000000002213</c:v>
                </c:pt>
                <c:pt idx="3987">
                  <c:v>398.70000000002216</c:v>
                </c:pt>
                <c:pt idx="3988">
                  <c:v>398.80000000002218</c:v>
                </c:pt>
                <c:pt idx="3989">
                  <c:v>398.9000000000222</c:v>
                </c:pt>
                <c:pt idx="3990">
                  <c:v>399.00000000002223</c:v>
                </c:pt>
                <c:pt idx="3991">
                  <c:v>399.10000000002225</c:v>
                </c:pt>
                <c:pt idx="3992">
                  <c:v>399.20000000002227</c:v>
                </c:pt>
                <c:pt idx="3993">
                  <c:v>399.30000000002229</c:v>
                </c:pt>
                <c:pt idx="3994">
                  <c:v>399.40000000002232</c:v>
                </c:pt>
                <c:pt idx="3995">
                  <c:v>399.50000000002234</c:v>
                </c:pt>
                <c:pt idx="3996">
                  <c:v>399.60000000002236</c:v>
                </c:pt>
                <c:pt idx="3997">
                  <c:v>399.70000000002238</c:v>
                </c:pt>
                <c:pt idx="3998">
                  <c:v>399.80000000002241</c:v>
                </c:pt>
                <c:pt idx="3999">
                  <c:v>399.90000000002243</c:v>
                </c:pt>
                <c:pt idx="4000">
                  <c:v>400.00000000002245</c:v>
                </c:pt>
                <c:pt idx="4001">
                  <c:v>400.10000000002248</c:v>
                </c:pt>
                <c:pt idx="4002">
                  <c:v>400.2000000000225</c:v>
                </c:pt>
                <c:pt idx="4003">
                  <c:v>400.30000000002252</c:v>
                </c:pt>
                <c:pt idx="4004">
                  <c:v>400.40000000002254</c:v>
                </c:pt>
                <c:pt idx="4005">
                  <c:v>400.50000000002257</c:v>
                </c:pt>
                <c:pt idx="4006">
                  <c:v>400.60000000002259</c:v>
                </c:pt>
                <c:pt idx="4007">
                  <c:v>400.70000000002261</c:v>
                </c:pt>
                <c:pt idx="4008">
                  <c:v>400.80000000002264</c:v>
                </c:pt>
                <c:pt idx="4009">
                  <c:v>400.90000000002266</c:v>
                </c:pt>
                <c:pt idx="4010">
                  <c:v>401.00000000002268</c:v>
                </c:pt>
                <c:pt idx="4011">
                  <c:v>401.1000000000227</c:v>
                </c:pt>
                <c:pt idx="4012">
                  <c:v>401.20000000002273</c:v>
                </c:pt>
                <c:pt idx="4013">
                  <c:v>401.30000000002275</c:v>
                </c:pt>
                <c:pt idx="4014">
                  <c:v>401.40000000002277</c:v>
                </c:pt>
                <c:pt idx="4015">
                  <c:v>401.50000000002279</c:v>
                </c:pt>
                <c:pt idx="4016">
                  <c:v>401.60000000002282</c:v>
                </c:pt>
                <c:pt idx="4017">
                  <c:v>401.70000000002284</c:v>
                </c:pt>
                <c:pt idx="4018">
                  <c:v>401.80000000002286</c:v>
                </c:pt>
                <c:pt idx="4019">
                  <c:v>401.90000000002289</c:v>
                </c:pt>
                <c:pt idx="4020">
                  <c:v>402.00000000002291</c:v>
                </c:pt>
                <c:pt idx="4021">
                  <c:v>402.10000000002293</c:v>
                </c:pt>
                <c:pt idx="4022">
                  <c:v>402.20000000002295</c:v>
                </c:pt>
                <c:pt idx="4023">
                  <c:v>402.30000000002298</c:v>
                </c:pt>
                <c:pt idx="4024">
                  <c:v>402.400000000023</c:v>
                </c:pt>
                <c:pt idx="4025">
                  <c:v>402.50000000002302</c:v>
                </c:pt>
                <c:pt idx="4026">
                  <c:v>402.60000000002304</c:v>
                </c:pt>
                <c:pt idx="4027">
                  <c:v>402.70000000002307</c:v>
                </c:pt>
                <c:pt idx="4028">
                  <c:v>402.80000000002309</c:v>
                </c:pt>
                <c:pt idx="4029">
                  <c:v>402.90000000002311</c:v>
                </c:pt>
                <c:pt idx="4030">
                  <c:v>403.00000000002314</c:v>
                </c:pt>
                <c:pt idx="4031">
                  <c:v>403.10000000002316</c:v>
                </c:pt>
                <c:pt idx="4032">
                  <c:v>403.20000000002318</c:v>
                </c:pt>
                <c:pt idx="4033">
                  <c:v>403.3000000000232</c:v>
                </c:pt>
                <c:pt idx="4034">
                  <c:v>403.40000000002323</c:v>
                </c:pt>
                <c:pt idx="4035">
                  <c:v>403.50000000002325</c:v>
                </c:pt>
                <c:pt idx="4036">
                  <c:v>403.60000000002327</c:v>
                </c:pt>
                <c:pt idx="4037">
                  <c:v>403.70000000002329</c:v>
                </c:pt>
                <c:pt idx="4038">
                  <c:v>403.80000000002332</c:v>
                </c:pt>
                <c:pt idx="4039">
                  <c:v>403.90000000002334</c:v>
                </c:pt>
                <c:pt idx="4040">
                  <c:v>404.00000000002336</c:v>
                </c:pt>
                <c:pt idx="4041">
                  <c:v>404.10000000002339</c:v>
                </c:pt>
                <c:pt idx="4042">
                  <c:v>404.20000000002341</c:v>
                </c:pt>
                <c:pt idx="4043">
                  <c:v>404.30000000002343</c:v>
                </c:pt>
                <c:pt idx="4044">
                  <c:v>404.40000000002345</c:v>
                </c:pt>
                <c:pt idx="4045">
                  <c:v>404.50000000002348</c:v>
                </c:pt>
                <c:pt idx="4046">
                  <c:v>404.6000000000235</c:v>
                </c:pt>
                <c:pt idx="4047">
                  <c:v>404.70000000002352</c:v>
                </c:pt>
                <c:pt idx="4048">
                  <c:v>404.80000000002354</c:v>
                </c:pt>
                <c:pt idx="4049">
                  <c:v>404.90000000002357</c:v>
                </c:pt>
                <c:pt idx="4050">
                  <c:v>405.00000000002359</c:v>
                </c:pt>
                <c:pt idx="4051">
                  <c:v>405.10000000002361</c:v>
                </c:pt>
                <c:pt idx="4052">
                  <c:v>405.20000000002364</c:v>
                </c:pt>
                <c:pt idx="4053">
                  <c:v>405.30000000002366</c:v>
                </c:pt>
                <c:pt idx="4054">
                  <c:v>405.40000000002368</c:v>
                </c:pt>
                <c:pt idx="4055">
                  <c:v>405.5000000000237</c:v>
                </c:pt>
                <c:pt idx="4056">
                  <c:v>405.60000000002373</c:v>
                </c:pt>
                <c:pt idx="4057">
                  <c:v>405.70000000002375</c:v>
                </c:pt>
                <c:pt idx="4058">
                  <c:v>405.80000000002377</c:v>
                </c:pt>
                <c:pt idx="4059">
                  <c:v>405.90000000002379</c:v>
                </c:pt>
                <c:pt idx="4060">
                  <c:v>406.00000000002382</c:v>
                </c:pt>
                <c:pt idx="4061">
                  <c:v>406.10000000002384</c:v>
                </c:pt>
                <c:pt idx="4062">
                  <c:v>406.20000000002386</c:v>
                </c:pt>
                <c:pt idx="4063">
                  <c:v>406.30000000002389</c:v>
                </c:pt>
                <c:pt idx="4064">
                  <c:v>406.40000000002391</c:v>
                </c:pt>
                <c:pt idx="4065">
                  <c:v>406.50000000002393</c:v>
                </c:pt>
                <c:pt idx="4066">
                  <c:v>406.60000000002395</c:v>
                </c:pt>
                <c:pt idx="4067">
                  <c:v>406.70000000002398</c:v>
                </c:pt>
                <c:pt idx="4068">
                  <c:v>406.800000000024</c:v>
                </c:pt>
                <c:pt idx="4069">
                  <c:v>406.90000000002402</c:v>
                </c:pt>
                <c:pt idx="4070">
                  <c:v>407.00000000002404</c:v>
                </c:pt>
                <c:pt idx="4071">
                  <c:v>407.10000000002407</c:v>
                </c:pt>
                <c:pt idx="4072">
                  <c:v>407.20000000002409</c:v>
                </c:pt>
                <c:pt idx="4073">
                  <c:v>407.30000000002411</c:v>
                </c:pt>
                <c:pt idx="4074">
                  <c:v>407.40000000002414</c:v>
                </c:pt>
                <c:pt idx="4075">
                  <c:v>407.50000000002416</c:v>
                </c:pt>
                <c:pt idx="4076">
                  <c:v>407.60000000002418</c:v>
                </c:pt>
                <c:pt idx="4077">
                  <c:v>407.7000000000242</c:v>
                </c:pt>
                <c:pt idx="4078">
                  <c:v>407.80000000002423</c:v>
                </c:pt>
                <c:pt idx="4079">
                  <c:v>407.90000000002425</c:v>
                </c:pt>
                <c:pt idx="4080">
                  <c:v>408.00000000002427</c:v>
                </c:pt>
                <c:pt idx="4081">
                  <c:v>408.10000000002429</c:v>
                </c:pt>
                <c:pt idx="4082">
                  <c:v>408.20000000002432</c:v>
                </c:pt>
                <c:pt idx="4083">
                  <c:v>408.30000000002434</c:v>
                </c:pt>
                <c:pt idx="4084">
                  <c:v>408.40000000002436</c:v>
                </c:pt>
                <c:pt idx="4085">
                  <c:v>408.50000000002439</c:v>
                </c:pt>
                <c:pt idx="4086">
                  <c:v>408.60000000002441</c:v>
                </c:pt>
                <c:pt idx="4087">
                  <c:v>408.70000000002443</c:v>
                </c:pt>
                <c:pt idx="4088">
                  <c:v>408.80000000002445</c:v>
                </c:pt>
                <c:pt idx="4089">
                  <c:v>408.90000000002448</c:v>
                </c:pt>
                <c:pt idx="4090">
                  <c:v>409.0000000000245</c:v>
                </c:pt>
                <c:pt idx="4091">
                  <c:v>409.10000000002452</c:v>
                </c:pt>
                <c:pt idx="4092">
                  <c:v>409.20000000002454</c:v>
                </c:pt>
                <c:pt idx="4093">
                  <c:v>409.30000000002457</c:v>
                </c:pt>
                <c:pt idx="4094">
                  <c:v>409.40000000002459</c:v>
                </c:pt>
                <c:pt idx="4095">
                  <c:v>409.50000000002461</c:v>
                </c:pt>
              </c:numCache>
            </c:numRef>
          </c:xVal>
          <c:yVal>
            <c:numRef>
              <c:f>MSF!$F$24:$F$4119</c:f>
              <c:numCache>
                <c:formatCode>General</c:formatCode>
                <c:ptCount val="4096"/>
                <c:pt idx="0">
                  <c:v>0</c:v>
                </c:pt>
                <c:pt idx="1">
                  <c:v>0.12860506955533857</c:v>
                </c:pt>
                <c:pt idx="2">
                  <c:v>0.25667694489381337</c:v>
                </c:pt>
                <c:pt idx="3">
                  <c:v>0.38368464729213086</c:v>
                </c:pt>
                <c:pt idx="4">
                  <c:v>0.50910161978832091</c:v>
                </c:pt>
                <c:pt idx="5">
                  <c:v>0.63240791503635574</c:v>
                </c:pt>
                <c:pt idx="6">
                  <c:v>0.75309235563716048</c:v>
                </c:pt>
                <c:pt idx="7">
                  <c:v>0.87065465795040287</c:v>
                </c:pt>
                <c:pt idx="8">
                  <c:v>0.98460751054384477</c:v>
                </c:pt>
                <c:pt idx="9">
                  <c:v>1.0944785986263452</c:v>
                </c:pt>
                <c:pt idx="10">
                  <c:v>1.1998125660360084</c:v>
                </c:pt>
                <c:pt idx="11">
                  <c:v>1.3001729066155527</c:v>
                </c:pt>
                <c:pt idx="12">
                  <c:v>1.3951437771016275</c:v>
                </c:pt>
                <c:pt idx="13">
                  <c:v>1.4843317239823075</c:v>
                </c:pt>
                <c:pt idx="14">
                  <c:v>1.567367317135969</c:v>
                </c:pt>
                <c:pt idx="15">
                  <c:v>1.6439066834537006</c:v>
                </c:pt>
                <c:pt idx="16">
                  <c:v>1.7136329340647034</c:v>
                </c:pt>
                <c:pt idx="17">
                  <c:v>1.7762574792280339</c:v>
                </c:pt>
                <c:pt idx="18">
                  <c:v>1.8315212254226978</c:v>
                </c:pt>
                <c:pt idx="19">
                  <c:v>1.8791956496595357</c:v>
                </c:pt>
                <c:pt idx="20">
                  <c:v>1.9190837465505151</c:v>
                </c:pt>
                <c:pt idx="21">
                  <c:v>1.9510208442018133</c:v>
                </c:pt>
                <c:pt idx="22">
                  <c:v>1.9748752855442024</c:v>
                </c:pt>
                <c:pt idx="23">
                  <c:v>1.990548972275487</c:v>
                </c:pt>
                <c:pt idx="24">
                  <c:v>1.9979777691626994</c:v>
                </c:pt>
                <c:pt idx="25">
                  <c:v>1.9971317670340829</c:v>
                </c:pt>
                <c:pt idx="26">
                  <c:v>1.9880154033801061</c:v>
                </c:pt>
                <c:pt idx="27">
                  <c:v>1.9706674400764443</c:v>
                </c:pt>
                <c:pt idx="28">
                  <c:v>1.9451607983374979</c:v>
                </c:pt>
                <c:pt idx="29">
                  <c:v>1.9116022516041582</c:v>
                </c:pt>
                <c:pt idx="30">
                  <c:v>1.8701319776616505</c:v>
                </c:pt>
                <c:pt idx="31">
                  <c:v>1.8209229718699369</c:v>
                </c:pt>
                <c:pt idx="32">
                  <c:v>1.7641803239678771</c:v>
                </c:pt>
                <c:pt idx="33">
                  <c:v>1.700140361480728</c:v>
                </c:pt>
                <c:pt idx="34">
                  <c:v>1.6290696633162187</c:v>
                </c:pt>
                <c:pt idx="35">
                  <c:v>1.5512639476750603</c:v>
                </c:pt>
                <c:pt idx="36">
                  <c:v>1.4670468389250808</c:v>
                </c:pt>
                <c:pt idx="37">
                  <c:v>1.3767685185920295</c:v>
                </c:pt>
                <c:pt idx="38">
                  <c:v>1.2808042661023675</c:v>
                </c:pt>
                <c:pt idx="39">
                  <c:v>1.1795528953720387</c:v>
                </c:pt>
                <c:pt idx="40">
                  <c:v>1.0734350937684141</c:v>
                </c:pt>
                <c:pt idx="41">
                  <c:v>0.96289167037845191</c:v>
                </c:pt>
                <c:pt idx="42">
                  <c:v>0.84838172089300634</c:v>
                </c:pt>
                <c:pt idx="43">
                  <c:v>0.73038071676351435</c:v>
                </c:pt>
                <c:pt idx="44">
                  <c:v>0.60937852660158731</c:v>
                </c:pt>
                <c:pt idx="45">
                  <c:v>0.48587737807300907</c:v>
                </c:pt>
                <c:pt idx="46">
                  <c:v>0.36038976878412604</c:v>
                </c:pt>
                <c:pt idx="47">
                  <c:v>0.23343633486961529</c:v>
                </c:pt>
                <c:pt idx="48">
                  <c:v>0.10554368616520346</c:v>
                </c:pt>
                <c:pt idx="49">
                  <c:v>-2.2757783013611338E-2</c:v>
                </c:pt>
                <c:pt idx="50">
                  <c:v>-0.15093609836591992</c:v>
                </c:pt>
                <c:pt idx="51">
                  <c:v>-0.27845991619023613</c:v>
                </c:pt>
                <c:pt idx="52">
                  <c:v>-0.40480073085375634</c:v>
                </c:pt>
                <c:pt idx="53">
                  <c:v>-0.52943506995503342</c:v>
                </c:pt>
                <c:pt idx="54">
                  <c:v>-0.65184666804239833</c:v>
                </c:pt>
                <c:pt idx="55">
                  <c:v>-0.77152860984195359</c:v>
                </c:pt>
                <c:pt idx="56">
                  <c:v>-0.88798543407819253</c:v>
                </c:pt>
                <c:pt idx="57">
                  <c:v>-1.0007351891366527</c:v>
                </c:pt>
                <c:pt idx="58">
                  <c:v>-1.109311432020915</c:v>
                </c:pt>
                <c:pt idx="59">
                  <c:v>-1.2132651622947319</c:v>
                </c:pt>
                <c:pt idx="60">
                  <c:v>-1.3121666829731713</c:v>
                </c:pt>
                <c:pt idx="61">
                  <c:v>-1.4056073806332294</c:v>
                </c:pt>
                <c:pt idx="62">
                  <c:v>-1.4932014173531145</c:v>
                </c:pt>
                <c:pt idx="63">
                  <c:v>-1.5745873274589131</c:v>
                </c:pt>
                <c:pt idx="64">
                  <c:v>-1.6494295124560125</c:v>
                </c:pt>
                <c:pt idx="65">
                  <c:v>-1.7174196279489262</c:v>
                </c:pt>
                <c:pt idx="66">
                  <c:v>-1.7782778568051052</c:v>
                </c:pt>
                <c:pt idx="67">
                  <c:v>-1.8317540632941405</c:v>
                </c:pt>
                <c:pt idx="68">
                  <c:v>-1.8776288234314342</c:v>
                </c:pt>
                <c:pt idx="69">
                  <c:v>-1.9157143272728272</c:v>
                </c:pt>
                <c:pt idx="70">
                  <c:v>-1.9458551494417144</c:v>
                </c:pt>
                <c:pt idx="71">
                  <c:v>-1.9679288847205645</c:v>
                </c:pt>
                <c:pt idx="72">
                  <c:v>-1.9818466461021851</c:v>
                </c:pt>
                <c:pt idx="73">
                  <c:v>-1.987553423270231</c:v>
                </c:pt>
                <c:pt idx="74">
                  <c:v>-1.9850283000608742</c:v>
                </c:pt>
                <c:pt idx="75">
                  <c:v>-1.9742845300458471</c:v>
                </c:pt>
                <c:pt idx="76">
                  <c:v>-1.9553694699687625</c:v>
                </c:pt>
                <c:pt idx="77">
                  <c:v>-1.9283643713592342</c:v>
                </c:pt>
                <c:pt idx="78">
                  <c:v>-1.8933840312403902</c:v>
                </c:pt>
                <c:pt idx="79">
                  <c:v>-1.8505763034324194</c:v>
                </c:pt>
                <c:pt idx="80">
                  <c:v>-1.8001214725353838</c:v>
                </c:pt>
                <c:pt idx="81">
                  <c:v>-1.7422314932462131</c:v>
                </c:pt>
                <c:pt idx="82">
                  <c:v>-1.6771490982252153</c:v>
                </c:pt>
                <c:pt idx="83">
                  <c:v>-1.6051467782742448</c:v>
                </c:pt>
                <c:pt idx="84">
                  <c:v>-1.5265256391195541</c:v>
                </c:pt>
                <c:pt idx="85">
                  <c:v>-1.4416141396051914</c:v>
                </c:pt>
                <c:pt idx="86">
                  <c:v>-1.3507667165953314</c:v>
                </c:pt>
                <c:pt idx="87">
                  <c:v>-1.254362302354215</c:v>
                </c:pt>
                <c:pt idx="88">
                  <c:v>-1.1528027406183796</c:v>
                </c:pt>
                <c:pt idx="89">
                  <c:v>-1.0465111079957947</c:v>
                </c:pt>
                <c:pt idx="90">
                  <c:v>-0.93592994771856397</c:v>
                </c:pt>
                <c:pt idx="91">
                  <c:v>-0.82151942313846216</c:v>
                </c:pt>
                <c:pt idx="92">
                  <c:v>-0.70375539868620662</c:v>
                </c:pt>
                <c:pt idx="93">
                  <c:v>-0.58312745631459739</c:v>
                </c:pt>
                <c:pt idx="94">
                  <c:v>-0.46013685571136587</c:v>
                </c:pt>
                <c:pt idx="95">
                  <c:v>-0.33529444679855114</c:v>
                </c:pt>
                <c:pt idx="96">
                  <c:v>-0.20911854323058365</c:v>
                </c:pt>
                <c:pt idx="97">
                  <c:v>-8.2132765762186907E-2</c:v>
                </c:pt>
                <c:pt idx="98">
                  <c:v>4.5136135520994464E-2</c:v>
                </c:pt>
                <c:pt idx="99">
                  <c:v>0.17216047103181858</c:v>
                </c:pt>
                <c:pt idx="100">
                  <c:v>0.29841380444761606</c:v>
                </c:pt>
                <c:pt idx="101">
                  <c:v>0.42337313928093717</c:v>
                </c:pt>
                <c:pt idx="102">
                  <c:v>0.54652109015315575</c:v>
                </c:pt>
                <c:pt idx="103">
                  <c:v>0.66734802973687579</c:v>
                </c:pt>
                <c:pt idx="104">
                  <c:v>0.78535420243856435</c:v>
                </c:pt>
                <c:pt idx="105">
                  <c:v>0.90005179603559138</c:v>
                </c:pt>
                <c:pt idx="106">
                  <c:v>1.0109669626611204</c:v>
                </c:pt>
                <c:pt idx="107">
                  <c:v>1.1176417807454988</c:v>
                </c:pt>
                <c:pt idx="108">
                  <c:v>1.2196361497728363</c:v>
                </c:pt>
                <c:pt idx="109">
                  <c:v>1.3165296099954009</c:v>
                </c:pt>
                <c:pt idx="110">
                  <c:v>1.4079230795650313</c:v>
                </c:pt>
                <c:pt idx="111">
                  <c:v>1.493440501888692</c:v>
                </c:pt>
                <c:pt idx="112">
                  <c:v>1.5727303963930184</c:v>
                </c:pt>
                <c:pt idx="113">
                  <c:v>1.6454673062887228</c:v>
                </c:pt>
                <c:pt idx="114">
                  <c:v>1.71135313735829</c:v>
                </c:pt>
                <c:pt idx="115">
                  <c:v>1.7701183822476634</c:v>
                </c:pt>
                <c:pt idx="116">
                  <c:v>1.8215232252227094</c:v>
                </c:pt>
                <c:pt idx="117">
                  <c:v>1.8653585228521266</c:v>
                </c:pt>
                <c:pt idx="118">
                  <c:v>1.901446656598023</c:v>
                </c:pt>
                <c:pt idx="119">
                  <c:v>1.9296422538314335</c:v>
                </c:pt>
                <c:pt idx="120">
                  <c:v>1.949832774340384</c:v>
                </c:pt>
                <c:pt idx="121">
                  <c:v>1.9619389599603649</c:v>
                </c:pt>
                <c:pt idx="122">
                  <c:v>1.9659151455289416</c:v>
                </c:pt>
                <c:pt idx="123">
                  <c:v>1.9617494299452873</c:v>
                </c:pt>
                <c:pt idx="124">
                  <c:v>1.949463706699269</c:v>
                </c:pt>
                <c:pt idx="125">
                  <c:v>1.929113553820883</c:v>
                </c:pt>
                <c:pt idx="126">
                  <c:v>1.9007879837868966</c:v>
                </c:pt>
                <c:pt idx="127">
                  <c:v>1.8646090545050575</c:v>
                </c:pt>
                <c:pt idx="128">
                  <c:v>1.8207313430747143</c:v>
                </c:pt>
                <c:pt idx="129">
                  <c:v>1.7693412845937735</c:v>
                </c:pt>
                <c:pt idx="130">
                  <c:v>1.7106563788432316</c:v>
                </c:pt>
                <c:pt idx="131">
                  <c:v>1.6449242682296172</c:v>
                </c:pt>
                <c:pt idx="132">
                  <c:v>1.5724216909004749</c:v>
                </c:pt>
                <c:pt idx="133">
                  <c:v>1.4934533134660284</c:v>
                </c:pt>
                <c:pt idx="134">
                  <c:v>1.4083504482595199</c:v>
                </c:pt>
                <c:pt idx="135">
                  <c:v>1.3174696605470082</c:v>
                </c:pt>
                <c:pt idx="136">
                  <c:v>1.2211912715530855</c:v>
                </c:pt>
                <c:pt idx="137">
                  <c:v>1.1199177635995934</c:v>
                </c:pt>
                <c:pt idx="138">
                  <c:v>1.0140720940587955</c:v>
                </c:pt>
                <c:pt idx="139">
                  <c:v>0.90409592519837845</c:v>
                </c:pt>
                <c:pt idx="140">
                  <c:v>0.79044777734197458</c:v>
                </c:pt>
                <c:pt idx="141">
                  <c:v>0.67360111308396176</c:v>
                </c:pt>
                <c:pt idx="142">
                  <c:v>0.5540423605797975</c:v>
                </c:pt>
                <c:pt idx="143">
                  <c:v>0.43226888418216269</c:v>
                </c:pt>
                <c:pt idx="144">
                  <c:v>0.30878691090731952</c:v>
                </c:pt>
                <c:pt idx="145">
                  <c:v>0.18410942139489489</c:v>
                </c:pt>
                <c:pt idx="146">
                  <c:v>5.8754014166611773E-2</c:v>
                </c:pt>
                <c:pt idx="147">
                  <c:v>-6.675924790478957E-2</c:v>
                </c:pt>
                <c:pt idx="148">
                  <c:v>-0.19190999993706168</c:v>
                </c:pt>
                <c:pt idx="149">
                  <c:v>-0.31617973717997877</c:v>
                </c:pt>
                <c:pt idx="150">
                  <c:v>-0.43905396795351498</c:v>
                </c:pt>
                <c:pt idx="151">
                  <c:v>-0.56002434842356519</c:v>
                </c:pt>
                <c:pt idx="152">
                  <c:v>-0.67859079033788883</c:v>
                </c:pt>
                <c:pt idx="153">
                  <c:v>-0.79426353296376195</c:v>
                </c:pt>
                <c:pt idx="154">
                  <c:v>-0.90656517062396891</c:v>
                </c:pt>
                <c:pt idx="155">
                  <c:v>-1.0150326274188908</c:v>
                </c:pt>
                <c:pt idx="156">
                  <c:v>-1.1192190709483671</c:v>
                </c:pt>
                <c:pt idx="157">
                  <c:v>-1.2186957571071222</c:v>
                </c:pt>
                <c:pt idx="158">
                  <c:v>-1.3130537983203858</c:v>
                </c:pt>
                <c:pt idx="159">
                  <c:v>-1.4019058479110003</c:v>
                </c:pt>
                <c:pt idx="160">
                  <c:v>-1.484887693644088</c:v>
                </c:pt>
                <c:pt idx="161">
                  <c:v>-1.5616597538790358</c:v>
                </c:pt>
                <c:pt idx="162">
                  <c:v>-1.6319084701693316</c:v>
                </c:pt>
                <c:pt idx="163">
                  <c:v>-1.6953475905869198</c:v>
                </c:pt>
                <c:pt idx="164">
                  <c:v>-1.7517193385075913</c:v>
                </c:pt>
                <c:pt idx="165">
                  <c:v>-1.8007954620752722</c:v>
                </c:pt>
                <c:pt idx="166">
                  <c:v>-1.8423781600641049</c:v>
                </c:pt>
                <c:pt idx="167">
                  <c:v>-1.8763008803756938</c:v>
                </c:pt>
                <c:pt idx="168">
                  <c:v>-1.9024289879427725</c:v>
                </c:pt>
                <c:pt idx="169">
                  <c:v>-1.9206602993573987</c:v>
                </c:pt>
                <c:pt idx="170">
                  <c:v>-1.9309254820995123</c:v>
                </c:pt>
                <c:pt idx="171">
                  <c:v>-1.9331883168077995</c:v>
                </c:pt>
                <c:pt idx="172">
                  <c:v>-1.9274458216070491</c:v>
                </c:pt>
                <c:pt idx="173">
                  <c:v>-1.9137282380820322</c:v>
                </c:pt>
                <c:pt idx="174">
                  <c:v>-1.8920988790651261</c:v>
                </c:pt>
                <c:pt idx="175">
                  <c:v>-1.8626538389808869</c:v>
                </c:pt>
                <c:pt idx="176">
                  <c:v>-1.8255215680632364</c:v>
                </c:pt>
                <c:pt idx="177">
                  <c:v>-1.7808623123274789</c:v>
                </c:pt>
                <c:pt idx="178">
                  <c:v>-1.7288674217375073</c:v>
                </c:pt>
                <c:pt idx="179">
                  <c:v>-1.6697585295562316</c:v>
                </c:pt>
                <c:pt idx="180">
                  <c:v>-1.6037866064018391</c:v>
                </c:pt>
                <c:pt idx="181">
                  <c:v>-1.5312308930521539</c:v>
                </c:pt>
                <c:pt idx="182">
                  <c:v>-1.4523977165414834</c:v>
                </c:pt>
                <c:pt idx="183">
                  <c:v>-1.3676191945773</c:v>
                </c:pt>
                <c:pt idx="184">
                  <c:v>-1.2772518337656074</c:v>
                </c:pt>
                <c:pt idx="185">
                  <c:v>-1.1816750275719321</c:v>
                </c:pt>
                <c:pt idx="186">
                  <c:v>-1.081289460358112</c:v>
                </c:pt>
                <c:pt idx="187">
                  <c:v>-0.97651542422126536</c:v>
                </c:pt>
                <c:pt idx="188">
                  <c:v>-0.86779105571919701</c:v>
                </c:pt>
                <c:pt idx="189">
                  <c:v>-0.75557049989458958</c:v>
                </c:pt>
                <c:pt idx="190">
                  <c:v>-0.64032200930700134</c:v>
                </c:pt>
                <c:pt idx="191">
                  <c:v>-0.52252598604622114</c:v>
                </c:pt>
                <c:pt idx="192">
                  <c:v>-0.40267297493116677</c:v>
                </c:pt>
                <c:pt idx="193">
                  <c:v>-0.28126161629511121</c:v>
                </c:pt>
                <c:pt idx="194">
                  <c:v>-0.15879656691909083</c:v>
                </c:pt>
                <c:pt idx="195">
                  <c:v>-3.5786397800597891E-2</c:v>
                </c:pt>
                <c:pt idx="196">
                  <c:v>8.7258522466315408E-2</c:v>
                </c:pt>
                <c:pt idx="197">
                  <c:v>0.20982814987135567</c:v>
                </c:pt>
                <c:pt idx="198">
                  <c:v>0.33141488388507934</c:v>
                </c:pt>
                <c:pt idx="199">
                  <c:v>0.45151567425097267</c:v>
                </c:pt>
                <c:pt idx="200">
                  <c:v>0.56963410690898197</c:v>
                </c:pt>
                <c:pt idx="201">
                  <c:v>0.68528246038203078</c:v>
                </c:pt>
                <c:pt idx="202">
                  <c:v>0.79798372408817486</c:v>
                </c:pt>
                <c:pt idx="203">
                  <c:v>0.90727357020755961</c:v>
                </c:pt>
                <c:pt idx="204">
                  <c:v>1.0127022709348006</c:v>
                </c:pt>
                <c:pt idx="205">
                  <c:v>1.113836553182731</c:v>
                </c:pt>
                <c:pt idx="206">
                  <c:v>1.2102613830716615</c:v>
                </c:pt>
                <c:pt idx="207">
                  <c:v>1.3015816728382796</c:v>
                </c:pt>
                <c:pt idx="208">
                  <c:v>1.3874239031287621</c:v>
                </c:pt>
                <c:pt idx="209">
                  <c:v>1.4674376540002294</c:v>
                </c:pt>
                <c:pt idx="210">
                  <c:v>1.5412970383416562</c:v>
                </c:pt>
                <c:pt idx="211">
                  <c:v>1.6087020318383134</c:v>
                </c:pt>
                <c:pt idx="212">
                  <c:v>1.6693796940409082</c:v>
                </c:pt>
                <c:pt idx="213">
                  <c:v>1.7230852755599368</c:v>
                </c:pt>
                <c:pt idx="214">
                  <c:v>1.7696032068854359</c:v>
                </c:pt>
                <c:pt idx="215">
                  <c:v>1.8087479648304372</c:v>
                </c:pt>
                <c:pt idx="216">
                  <c:v>1.8403648131106005</c:v>
                </c:pt>
                <c:pt idx="217">
                  <c:v>1.8643304141008727</c:v>
                </c:pt>
                <c:pt idx="218">
                  <c:v>1.8805533093501321</c:v>
                </c:pt>
                <c:pt idx="219">
                  <c:v>1.88897426698454</c:v>
                </c:pt>
                <c:pt idx="220">
                  <c:v>1.8895664946872555</c:v>
                </c:pt>
                <c:pt idx="221">
                  <c:v>1.882335717504104</c:v>
                </c:pt>
                <c:pt idx="222">
                  <c:v>1.8673201202892518</c:v>
                </c:pt>
                <c:pt idx="223">
                  <c:v>1.8445901551696173</c:v>
                </c:pt>
                <c:pt idx="224">
                  <c:v>1.8142482149693038</c:v>
                </c:pt>
                <c:pt idx="225">
                  <c:v>1.7764281740933232</c:v>
                </c:pt>
                <c:pt idx="226">
                  <c:v>1.7312947989211418</c:v>
                </c:pt>
                <c:pt idx="227">
                  <c:v>1.6790430303025763</c:v>
                </c:pt>
                <c:pt idx="228">
                  <c:v>1.6198971412793481</c:v>
                </c:pt>
                <c:pt idx="229">
                  <c:v>1.5541097736726104</c:v>
                </c:pt>
                <c:pt idx="230">
                  <c:v>1.4819608576781729</c:v>
                </c:pt>
                <c:pt idx="231">
                  <c:v>1.4037564190947278</c:v>
                </c:pt>
                <c:pt idx="232">
                  <c:v>1.3198272792739847</c:v>
                </c:pt>
                <c:pt idx="233">
                  <c:v>1.2305276533237526</c:v>
                </c:pt>
                <c:pt idx="234">
                  <c:v>1.1362336525132899</c:v>
                </c:pt>
                <c:pt idx="235">
                  <c:v>1.0373416972234888</c:v>
                </c:pt>
                <c:pt idx="236">
                  <c:v>0.93426684715060504</c:v>
                </c:pt>
                <c:pt idx="237">
                  <c:v>0.82744105581006855</c:v>
                </c:pt>
                <c:pt idx="238">
                  <c:v>0.71731135669504187</c:v>
                </c:pt>
                <c:pt idx="239">
                  <c:v>0.60433798872118494</c:v>
                </c:pt>
                <c:pt idx="240">
                  <c:v>0.4889924688340902</c:v>
                </c:pt>
                <c:pt idx="241">
                  <c:v>0.37175561986740469</c:v>
                </c:pt>
                <c:pt idx="242">
                  <c:v>0.25311556191728157</c:v>
                </c:pt>
                <c:pt idx="243">
                  <c:v>0.13356567564183935</c:v>
                </c:pt>
                <c:pt idx="244">
                  <c:v>1.3602546001833193E-2</c:v>
                </c:pt>
                <c:pt idx="245">
                  <c:v>-0.10627610496914019</c:v>
                </c:pt>
                <c:pt idx="246">
                  <c:v>-0.22557348774068134</c:v>
                </c:pt>
                <c:pt idx="247">
                  <c:v>-0.34379580858359127</c:v>
                </c:pt>
                <c:pt idx="248">
                  <c:v>-0.46045431800161424</c:v>
                </c:pt>
                <c:pt idx="249">
                  <c:v>-0.57506733578058333</c:v>
                </c:pt>
                <c:pt idx="250">
                  <c:v>-0.68716224424601891</c:v>
                </c:pt>
                <c:pt idx="251">
                  <c:v>-0.79627744146239765</c:v>
                </c:pt>
                <c:pt idx="252">
                  <c:v>-0.90196424628431604</c:v>
                </c:pt>
                <c:pt idx="253">
                  <c:v>-1.0037887473797502</c:v>
                </c:pt>
                <c:pt idx="254">
                  <c:v>-1.1013335885887821</c:v>
                </c:pt>
                <c:pt idx="255">
                  <c:v>-1.1941996832556023</c:v>
                </c:pt>
                <c:pt idx="256">
                  <c:v>-1.2820078504766514</c:v>
                </c:pt>
                <c:pt idx="257">
                  <c:v>-1.3644003665418669</c:v>
                </c:pt>
                <c:pt idx="258">
                  <c:v>-1.4410424252076768</c:v>
                </c:pt>
                <c:pt idx="259">
                  <c:v>-1.5116235008285335</c:v>
                </c:pt>
                <c:pt idx="260">
                  <c:v>-1.5758586087859281</c:v>
                </c:pt>
                <c:pt idx="261">
                  <c:v>-1.633489458089163</c:v>
                </c:pt>
                <c:pt idx="262">
                  <c:v>-1.684285491478144</c:v>
                </c:pt>
                <c:pt idx="263">
                  <c:v>-1.7280448088333609</c:v>
                </c:pt>
                <c:pt idx="264">
                  <c:v>-1.7645949701902546</c:v>
                </c:pt>
                <c:pt idx="265">
                  <c:v>-1.7937936751619366</c:v>
                </c:pt>
                <c:pt idx="266">
                  <c:v>-1.8155293160936987</c:v>
                </c:pt>
                <c:pt idx="267">
                  <c:v>-1.8297214028028985</c:v>
                </c:pt>
                <c:pt idx="268">
                  <c:v>-1.8363208572961478</c:v>
                </c:pt>
                <c:pt idx="269">
                  <c:v>-1.8353101774001477</c:v>
                </c:pt>
                <c:pt idx="270">
                  <c:v>-1.8267034687907557</c:v>
                </c:pt>
                <c:pt idx="271">
                  <c:v>-1.8105463454544894</c:v>
                </c:pt>
                <c:pt idx="272">
                  <c:v>-1.7869156991655579</c:v>
                </c:pt>
                <c:pt idx="273">
                  <c:v>-1.7559193391071719</c:v>
                </c:pt>
                <c:pt idx="274">
                  <c:v>-1.71769550330621</c:v>
                </c:pt>
                <c:pt idx="275">
                  <c:v>-1.6724122440829989</c:v>
                </c:pt>
                <c:pt idx="276">
                  <c:v>-1.6202666902406424</c:v>
                </c:pt>
                <c:pt idx="277">
                  <c:v>-1.5614841892292055</c:v>
                </c:pt>
                <c:pt idx="278">
                  <c:v>-1.496317333016459</c:v>
                </c:pt>
                <c:pt idx="279">
                  <c:v>-1.425044871877291</c:v>
                </c:pt>
                <c:pt idx="280">
                  <c:v>-1.3479705207760062</c:v>
                </c:pt>
                <c:pt idx="281">
                  <c:v>-1.2654216634577233</c:v>
                </c:pt>
                <c:pt idx="282">
                  <c:v>-1.1777479597849738</c:v>
                </c:pt>
                <c:pt idx="283">
                  <c:v>-1.0853198622521798</c:v>
                </c:pt>
                <c:pt idx="284">
                  <c:v>-0.98852704798157964</c:v>
                </c:pt>
                <c:pt idx="285">
                  <c:v>-0.88777677284834777</c:v>
                </c:pt>
                <c:pt idx="286">
                  <c:v>-0.783492154698882</c:v>
                </c:pt>
                <c:pt idx="287">
                  <c:v>-0.67611039291244013</c:v>
                </c:pt>
                <c:pt idx="288">
                  <c:v>-0.56608093181222807</c:v>
                </c:pt>
                <c:pt idx="289">
                  <c:v>-0.45386357565623336</c:v>
                </c:pt>
                <c:pt idx="290">
                  <c:v>-0.33992656312944775</c:v>
                </c:pt>
                <c:pt idx="291">
                  <c:v>-0.22474460941733765</c:v>
                </c:pt>
                <c:pt idx="292">
                  <c:v>-0.10879692406464142</c:v>
                </c:pt>
                <c:pt idx="293">
                  <c:v>7.4347870867352284E-3</c:v>
                </c:pt>
                <c:pt idx="294">
                  <c:v>0.12346832753208176</c:v>
                </c:pt>
                <c:pt idx="295">
                  <c:v>0.23882301494163</c:v>
                </c:pt>
                <c:pt idx="296">
                  <c:v>0.35302167684809832</c:v>
                </c:pt>
                <c:pt idx="297">
                  <c:v>0.46559262888008007</c:v>
                </c:pt>
                <c:pt idx="298">
                  <c:v>0.5760716273219415</c:v>
                </c:pt>
                <c:pt idx="299">
                  <c:v>0.68400378789967853</c:v>
                </c:pt>
                <c:pt idx="300">
                  <c:v>0.78894546284441958</c:v>
                </c:pt>
                <c:pt idx="301">
                  <c:v>0.89046606847079124</c:v>
                </c:pt>
                <c:pt idx="302">
                  <c:v>0.98814985572502434</c:v>
                </c:pt>
                <c:pt idx="303">
                  <c:v>1.0815976164062344</c:v>
                </c:pt>
                <c:pt idx="304">
                  <c:v>1.1704283180434791</c:v>
                </c:pt>
                <c:pt idx="305">
                  <c:v>1.2542806607189829</c:v>
                </c:pt>
                <c:pt idx="306">
                  <c:v>1.3328145494633117</c:v>
                </c:pt>
                <c:pt idx="307">
                  <c:v>1.4057124762099751</c:v>
                </c:pt>
                <c:pt idx="308">
                  <c:v>1.4726808056831666</c:v>
                </c:pt>
                <c:pt idx="309">
                  <c:v>1.5334509600014024</c:v>
                </c:pt>
                <c:pt idx="310">
                  <c:v>1.5877804972103069</c:v>
                </c:pt>
                <c:pt idx="311">
                  <c:v>1.6354540794075447</c:v>
                </c:pt>
                <c:pt idx="312">
                  <c:v>1.6762843265899905</c:v>
                </c:pt>
                <c:pt idx="313">
                  <c:v>1.710112552836113</c:v>
                </c:pt>
                <c:pt idx="314">
                  <c:v>1.7368093819325185</c:v>
                </c:pt>
                <c:pt idx="315">
                  <c:v>1.7562752400612172</c:v>
                </c:pt>
                <c:pt idx="316">
                  <c:v>1.7684407236808197</c:v>
                </c:pt>
                <c:pt idx="317">
                  <c:v>1.7732668412585872</c:v>
                </c:pt>
                <c:pt idx="318">
                  <c:v>1.7707451280388478</c:v>
                </c:pt>
                <c:pt idx="319">
                  <c:v>1.7608976335644639</c:v>
                </c:pt>
                <c:pt idx="320">
                  <c:v>1.7437767821995258</c:v>
                </c:pt>
                <c:pt idx="321">
                  <c:v>1.719465107431237</c:v>
                </c:pt>
                <c:pt idx="322">
                  <c:v>1.6880748612545378</c:v>
                </c:pt>
                <c:pt idx="323">
                  <c:v>1.649747500462444</c:v>
                </c:pt>
                <c:pt idx="324">
                  <c:v>1.6046530521761015</c:v>
                </c:pt>
                <c:pt idx="325">
                  <c:v>1.5529893614488874</c:v>
                </c:pt>
                <c:pt idx="326">
                  <c:v>1.4949812242668565</c:v>
                </c:pt>
                <c:pt idx="327">
                  <c:v>1.4308794097409394</c:v>
                </c:pt>
                <c:pt idx="328">
                  <c:v>1.3609595757428306</c:v>
                </c:pt>
                <c:pt idx="329">
                  <c:v>1.2855210826747803</c:v>
                </c:pt>
                <c:pt idx="330">
                  <c:v>1.2048857104811173</c:v>
                </c:pt>
                <c:pt idx="331">
                  <c:v>1.1193962844052154</c:v>
                </c:pt>
                <c:pt idx="332">
                  <c:v>1.0294152153678655</c:v>
                </c:pt>
                <c:pt idx="333">
                  <c:v>0.93532296118987823</c:v>
                </c:pt>
                <c:pt idx="334">
                  <c:v>0.83751641520233344</c:v>
                </c:pt>
                <c:pt idx="335">
                  <c:v>0.73640722908043932</c:v>
                </c:pt>
                <c:pt idx="336">
                  <c:v>0.63242007700044067</c:v>
                </c:pt>
                <c:pt idx="337">
                  <c:v>0.52599086845260956</c:v>
                </c:pt>
                <c:pt idx="338">
                  <c:v>0.41756491724569256</c:v>
                </c:pt>
                <c:pt idx="339">
                  <c:v>0.30759507440864109</c:v>
                </c:pt>
                <c:pt idx="340">
                  <c:v>0.19653983283382959</c:v>
                </c:pt>
                <c:pt idx="341">
                  <c:v>8.4861411610813786E-2</c:v>
                </c:pt>
                <c:pt idx="342">
                  <c:v>-2.6976171928658199E-2</c:v>
                </c:pt>
                <c:pt idx="343">
                  <c:v>-0.13850903439541429</c:v>
                </c:pt>
                <c:pt idx="344">
                  <c:v>-0.24927535469446016</c:v>
                </c:pt>
                <c:pt idx="345">
                  <c:v>-0.35881729050981087</c:v>
                </c:pt>
                <c:pt idx="346">
                  <c:v>-0.46668287495184613</c:v>
                </c:pt>
                <c:pt idx="347">
                  <c:v>-0.57242788549286661</c:v>
                </c:pt>
                <c:pt idx="348">
                  <c:v>-0.67561767744546097</c:v>
                </c:pt>
                <c:pt idx="349">
                  <c:v>-0.77582897439933407</c:v>
                </c:pt>
                <c:pt idx="350">
                  <c:v>-0.87265160822507448</c:v>
                </c:pt>
                <c:pt idx="351">
                  <c:v>-0.96569020147626083</c:v>
                </c:pt>
                <c:pt idx="352">
                  <c:v>-1.0545657852742394</c:v>
                </c:pt>
                <c:pt idx="353">
                  <c:v>-1.1389173460412207</c:v>
                </c:pt>
                <c:pt idx="354">
                  <c:v>-1.21840329475567</c:v>
                </c:pt>
                <c:pt idx="355">
                  <c:v>-1.2927028527386135</c:v>
                </c:pt>
                <c:pt idx="356">
                  <c:v>-1.3615173483383969</c:v>
                </c:pt>
                <c:pt idx="357">
                  <c:v>-1.4245714192631804</c:v>
                </c:pt>
                <c:pt idx="358">
                  <c:v>-1.4816141157137892</c:v>
                </c:pt>
                <c:pt idx="359">
                  <c:v>-1.5324198998922403</c:v>
                </c:pt>
                <c:pt idx="360">
                  <c:v>-1.5767895379017181</c:v>
                </c:pt>
                <c:pt idx="361">
                  <c:v>-1.6145508805102833</c:v>
                </c:pt>
                <c:pt idx="362">
                  <c:v>-1.6455595297209658</c:v>
                </c:pt>
                <c:pt idx="363">
                  <c:v>-1.6696993885731435</c:v>
                </c:pt>
                <c:pt idx="364">
                  <c:v>-1.6868830920924702</c:v>
                </c:pt>
                <c:pt idx="365">
                  <c:v>-1.6970523178066672</c:v>
                </c:pt>
                <c:pt idx="366">
                  <c:v>-1.7001779747503274</c:v>
                </c:pt>
                <c:pt idx="367">
                  <c:v>-1.6962602703913263</c:v>
                </c:pt>
                <c:pt idx="368">
                  <c:v>-1.685328655422353</c:v>
                </c:pt>
                <c:pt idx="369">
                  <c:v>-1.6674416468712865</c:v>
                </c:pt>
                <c:pt idx="370">
                  <c:v>-1.6426865304915463</c:v>
                </c:pt>
                <c:pt idx="371">
                  <c:v>-1.6111789438960828</c:v>
                </c:pt>
                <c:pt idx="372">
                  <c:v>-1.5730623423940446</c:v>
                </c:pt>
                <c:pt idx="373">
                  <c:v>-1.5285073499755686</c:v>
                </c:pt>
                <c:pt idx="374">
                  <c:v>-1.4777109983653909</c:v>
                </c:pt>
                <c:pt idx="375">
                  <c:v>-1.4208958575280981</c:v>
                </c:pt>
                <c:pt idx="376">
                  <c:v>-1.3583090614550317</c:v>
                </c:pt>
                <c:pt idx="377">
                  <c:v>-1.2902212334931606</c:v>
                </c:pt>
                <c:pt idx="378">
                  <c:v>-1.2169253158879749</c:v>
                </c:pt>
                <c:pt idx="379">
                  <c:v>-1.1387353086037499</c:v>
                </c:pt>
                <c:pt idx="380">
                  <c:v>-1.05598492285421</c:v>
                </c:pt>
                <c:pt idx="381">
                  <c:v>-0.96902615512248724</c:v>
                </c:pt>
                <c:pt idx="382">
                  <c:v>-0.87822778777060362</c:v>
                </c:pt>
                <c:pt idx="383">
                  <c:v>-0.78397382263390469</c:v>
                </c:pt>
                <c:pt idx="384">
                  <c:v>-0.68666185426355741</c:v>
                </c:pt>
                <c:pt idx="385">
                  <c:v>-0.58670138971970376</c:v>
                </c:pt>
                <c:pt idx="386">
                  <c:v>-0.48451212202802652</c:v>
                </c:pt>
                <c:pt idx="387">
                  <c:v>-0.38052216459224592</c:v>
                </c:pt>
                <c:pt idx="388">
                  <c:v>-0.27516625400437256</c:v>
                </c:pt>
                <c:pt idx="389">
                  <c:v>-0.16888392881200898</c:v>
                </c:pt>
                <c:pt idx="390">
                  <c:v>-6.2117691887856319E-2</c:v>
                </c:pt>
                <c:pt idx="391">
                  <c:v>4.4688835899730828E-2</c:v>
                </c:pt>
                <c:pt idx="392">
                  <c:v>0.15109276299501823</c:v>
                </c:pt>
                <c:pt idx="393">
                  <c:v>0.25665376773296222</c:v>
                </c:pt>
                <c:pt idx="394">
                  <c:v>0.36093592452114798</c:v>
                </c:pt>
                <c:pt idx="395">
                  <c:v>0.46350950803503138</c:v>
                </c:pt>
                <c:pt idx="396">
                  <c:v>0.56395276794289473</c:v>
                </c:pt>
                <c:pt idx="397">
                  <c:v>0.66185366681466618</c:v>
                </c:pt>
                <c:pt idx="398">
                  <c:v>0.75681157403742771</c:v>
                </c:pt>
                <c:pt idx="399">
                  <c:v>0.84843890875859274</c:v>
                </c:pt>
                <c:pt idx="400">
                  <c:v>0.9363627251045411</c:v>
                </c:pt>
                <c:pt idx="401">
                  <c:v>1.0202262331775083</c:v>
                </c:pt>
                <c:pt idx="402">
                  <c:v>1.099690249614935</c:v>
                </c:pt>
                <c:pt idx="403">
                  <c:v>1.174434571802339</c:v>
                </c:pt>
                <c:pt idx="404">
                  <c:v>1.2441592701619313</c:v>
                </c:pt>
                <c:pt idx="405">
                  <c:v>1.3085858932929648</c:v>
                </c:pt>
                <c:pt idx="406">
                  <c:v>1.3674585811145263</c:v>
                </c:pt>
                <c:pt idx="407">
                  <c:v>1.4205450815561567</c:v>
                </c:pt>
                <c:pt idx="408">
                  <c:v>1.4676376667537476</c:v>
                </c:pt>
                <c:pt idx="409">
                  <c:v>1.5085539451366761</c:v>
                </c:pt>
                <c:pt idx="410">
                  <c:v>1.5431375662347309</c:v>
                </c:pt>
                <c:pt idx="411">
                  <c:v>1.571258815488314</c:v>
                </c:pt>
                <c:pt idx="412">
                  <c:v>1.5928150968109192</c:v>
                </c:pt>
                <c:pt idx="413">
                  <c:v>1.6077313011267518</c:v>
                </c:pt>
                <c:pt idx="414">
                  <c:v>1.6159600595867063</c:v>
                </c:pt>
                <c:pt idx="415">
                  <c:v>1.6174818806507205</c:v>
                </c:pt>
                <c:pt idx="416">
                  <c:v>1.61230517071173</c:v>
                </c:pt>
                <c:pt idx="417">
                  <c:v>1.6004661384239363</c:v>
                </c:pt>
                <c:pt idx="418">
                  <c:v>1.5820285833839978</c:v>
                </c:pt>
                <c:pt idx="419">
                  <c:v>1.5570835702957595</c:v>
                </c:pt>
                <c:pt idx="420">
                  <c:v>1.5257489902255688</c:v>
                </c:pt>
                <c:pt idx="421">
                  <c:v>1.4881690110237973</c:v>
                </c:pt>
                <c:pt idx="422">
                  <c:v>1.4445134194470794</c:v>
                </c:pt>
                <c:pt idx="423">
                  <c:v>1.3949768579632527</c:v>
                </c:pt>
                <c:pt idx="424">
                  <c:v>1.3397779596546724</c:v>
                </c:pt>
                <c:pt idx="425">
                  <c:v>1.2791583850544621</c:v>
                </c:pt>
                <c:pt idx="426">
                  <c:v>1.2133817651518428</c:v>
                </c:pt>
                <c:pt idx="427">
                  <c:v>1.1427325551857752</c:v>
                </c:pt>
                <c:pt idx="428">
                  <c:v>1.0675148042092419</c:v>
                </c:pt>
                <c:pt idx="429">
                  <c:v>0.98805084574758928</c:v>
                </c:pt>
                <c:pt idx="430">
                  <c:v>0.90467991519268787</c:v>
                </c:pt>
                <c:pt idx="431">
                  <c:v>0.81775669986865396</c:v>
                </c:pt>
                <c:pt idx="432">
                  <c:v>0.72764982797318312</c:v>
                </c:pt>
                <c:pt idx="433">
                  <c:v>0.63474030284045679</c:v>
                </c:pt>
                <c:pt idx="434">
                  <c:v>0.53941988918590333</c:v>
                </c:pt>
                <c:pt idx="435">
                  <c:v>0.44208945817905099</c:v>
                </c:pt>
                <c:pt idx="436">
                  <c:v>0.34315729834744962</c:v>
                </c:pt>
                <c:pt idx="437">
                  <c:v>0.24303739944205932</c:v>
                </c:pt>
                <c:pt idx="438">
                  <c:v>0.14214771649125735</c:v>
                </c:pt>
                <c:pt idx="439">
                  <c:v>4.0908421337258027E-2</c:v>
                </c:pt>
                <c:pt idx="440">
                  <c:v>-6.0259851015358579E-2</c:v>
                </c:pt>
                <c:pt idx="441">
                  <c:v>-0.16093775390442056</c:v>
                </c:pt>
                <c:pt idx="442">
                  <c:v>-0.26070897105931423</c:v>
                </c:pt>
                <c:pt idx="443">
                  <c:v>-0.35916194194175582</c:v>
                </c:pt>
                <c:pt idx="444">
                  <c:v>-0.45589156321217039</c:v>
                </c:pt>
                <c:pt idx="445">
                  <c:v>-0.55050085927177606</c:v>
                </c:pt>
                <c:pt idx="446">
                  <c:v>-0.64260261497629956</c:v>
                </c:pt>
                <c:pt idx="447">
                  <c:v>-0.73182096379142947</c:v>
                </c:pt>
                <c:pt idx="448">
                  <c:v>-0.81779292486207833</c:v>
                </c:pt>
                <c:pt idx="449">
                  <c:v>-0.90016988269652387</c:v>
                </c:pt>
                <c:pt idx="450">
                  <c:v>-0.97861900342133379</c:v>
                </c:pt>
                <c:pt idx="451">
                  <c:v>-1.0528245818423467</c:v>
                </c:pt>
                <c:pt idx="452">
                  <c:v>-1.1224893138502061</c:v>
                </c:pt>
                <c:pt idx="453">
                  <c:v>-1.1873354890341135</c:v>
                </c:pt>
                <c:pt idx="454">
                  <c:v>-1.2471060987133848</c:v>
                </c:pt>
                <c:pt idx="455">
                  <c:v>-1.3015658549617704</c:v>
                </c:pt>
                <c:pt idx="456">
                  <c:v>-1.3505021165824329</c:v>
                </c:pt>
                <c:pt idx="457">
                  <c:v>-1.3937257183903944</c:v>
                </c:pt>
                <c:pt idx="458">
                  <c:v>-1.4310717005726845</c:v>
                </c:pt>
                <c:pt idx="459">
                  <c:v>-1.4623999353222905</c:v>
                </c:pt>
                <c:pt idx="460">
                  <c:v>-1.4875956483785551</c:v>
                </c:pt>
                <c:pt idx="461">
                  <c:v>-1.5065698335523305</c:v>
                </c:pt>
                <c:pt idx="462">
                  <c:v>-1.5192595587665412</c:v>
                </c:pt>
                <c:pt idx="463">
                  <c:v>-1.5256281626005115</c:v>
                </c:pt>
                <c:pt idx="464">
                  <c:v>-1.5256653407870717</c:v>
                </c:pt>
                <c:pt idx="465">
                  <c:v>-1.5193871225734177</c:v>
                </c:pt>
                <c:pt idx="466">
                  <c:v>-1.5068357373178356</c:v>
                </c:pt>
                <c:pt idx="467">
                  <c:v>-1.4880793721529522</c:v>
                </c:pt>
                <c:pt idx="468">
                  <c:v>-1.4632118220000512</c:v>
                </c:pt>
                <c:pt idx="469">
                  <c:v>-1.4323520336664073</c:v>
                </c:pt>
                <c:pt idx="470">
                  <c:v>-1.3956435461966799</c:v>
                </c:pt>
                <c:pt idx="471">
                  <c:v>-1.3532538300782198</c:v>
                </c:pt>
                <c:pt idx="472">
                  <c:v>-1.3053735283171506</c:v>
                </c:pt>
                <c:pt idx="473">
                  <c:v>-1.2522156028052327</c:v>
                </c:pt>
                <c:pt idx="474">
                  <c:v>-1.1940143897854889</c:v>
                </c:pt>
                <c:pt idx="475">
                  <c:v>-1.131024568595556</c:v>
                </c:pt>
                <c:pt idx="476">
                  <c:v>-1.0635200482201024</c:v>
                </c:pt>
                <c:pt idx="477">
                  <c:v>-0.99179277651649944</c:v>
                </c:pt>
                <c:pt idx="478">
                  <c:v>-0.91615147728916524</c:v>
                </c:pt>
                <c:pt idx="479">
                  <c:v>-0.83692032067698097</c:v>
                </c:pt>
                <c:pt idx="480">
                  <c:v>-0.75443753258346613</c:v>
                </c:pt>
                <c:pt idx="481">
                  <c:v>-0.66905394911985805</c:v>
                </c:pt>
                <c:pt idx="482">
                  <c:v>-0.58113152224630449</c:v>
                </c:pt>
                <c:pt idx="483">
                  <c:v>-0.49104178298465179</c:v>
                </c:pt>
                <c:pt idx="484">
                  <c:v>-0.39916426873756888</c:v>
                </c:pt>
                <c:pt idx="485">
                  <c:v>-0.30588492138213097</c:v>
                </c:pt>
                <c:pt idx="486">
                  <c:v>-0.21159446291103701</c:v>
                </c:pt>
                <c:pt idx="487">
                  <c:v>-0.11668675547092022</c:v>
                </c:pt>
                <c:pt idx="488">
                  <c:v>-2.1557152694809401E-2</c:v>
                </c:pt>
                <c:pt idx="489">
                  <c:v>7.339915075598491E-2</c:v>
                </c:pt>
                <c:pt idx="490">
                  <c:v>0.16778876453593095</c:v>
                </c:pt>
                <c:pt idx="491">
                  <c:v>0.2612217359802389</c:v>
                </c:pt>
                <c:pt idx="492">
                  <c:v>0.35331316469408819</c:v>
                </c:pt>
                <c:pt idx="493">
                  <c:v>0.44368479166617691</c:v>
                </c:pt>
                <c:pt idx="494">
                  <c:v>0.531966556331118</c:v>
                </c:pt>
                <c:pt idx="495">
                  <c:v>0.61779811515710037</c:v>
                </c:pt>
                <c:pt idx="496">
                  <c:v>0.70083031551362507</c:v>
                </c:pt>
                <c:pt idx="497">
                  <c:v>0.78072661877810823</c:v>
                </c:pt>
                <c:pt idx="498">
                  <c:v>0.85716446686930492</c:v>
                </c:pt>
                <c:pt idx="499">
                  <c:v>0.92983658664796098</c:v>
                </c:pt>
                <c:pt idx="500">
                  <c:v>0.99845222690068158</c:v>
                </c:pt>
                <c:pt idx="501">
                  <c:v>1.0627383229197787</c:v>
                </c:pt>
                <c:pt idx="502">
                  <c:v>1.1224405840087444</c:v>
                </c:pt>
                <c:pt idx="503">
                  <c:v>1.177324499578811</c:v>
                </c:pt>
                <c:pt idx="504">
                  <c:v>1.2271762598550637</c:v>
                </c:pt>
                <c:pt idx="505">
                  <c:v>1.2718035875792553</c:v>
                </c:pt>
                <c:pt idx="506">
                  <c:v>1.3110364774794949</c:v>
                </c:pt>
                <c:pt idx="507">
                  <c:v>1.3447278406724525</c:v>
                </c:pt>
                <c:pt idx="508">
                  <c:v>1.3727540515698962</c:v>
                </c:pt>
                <c:pt idx="509">
                  <c:v>1.3950153952768443</c:v>
                </c:pt>
                <c:pt idx="510">
                  <c:v>1.4114364138912805</c:v>
                </c:pt>
                <c:pt idx="511">
                  <c:v>1.4219661505434931</c:v>
                </c:pt>
                <c:pt idx="512">
                  <c:v>1.426578290445057</c:v>
                </c:pt>
                <c:pt idx="513">
                  <c:v>1.425271198651253</c:v>
                </c:pt>
                <c:pt idx="514">
                  <c:v>1.4180678546743932</c:v>
                </c:pt>
                <c:pt idx="515">
                  <c:v>1.4050156845177013</c:v>
                </c:pt>
                <c:pt idx="516">
                  <c:v>1.3861862911276974</c:v>
                </c:pt>
                <c:pt idx="517">
                  <c:v>1.3616750846860257</c:v>
                </c:pt>
                <c:pt idx="518">
                  <c:v>1.3316008145776699</c:v>
                </c:pt>
                <c:pt idx="519">
                  <c:v>1.2961050052793917</c:v>
                </c:pt>
                <c:pt idx="520">
                  <c:v>1.2553512988085145</c:v>
                </c:pt>
                <c:pt idx="521">
                  <c:v>1.2095247067566461</c:v>
                </c:pt>
                <c:pt idx="522">
                  <c:v>1.158830775303006</c:v>
                </c:pt>
                <c:pt idx="523">
                  <c:v>1.1034946669573722</c:v>
                </c:pt>
                <c:pt idx="524">
                  <c:v>1.0437601631206475</c:v>
                </c:pt>
                <c:pt idx="525">
                  <c:v>0.97988859187161603</c:v>
                </c:pt>
                <c:pt idx="526">
                  <c:v>0.91215768568874733</c:v>
                </c:pt>
                <c:pt idx="527">
                  <c:v>0.84086037409617909</c:v>
                </c:pt>
                <c:pt idx="528">
                  <c:v>0.76630351648129225</c:v>
                </c:pt>
                <c:pt idx="529">
                  <c:v>0.68880658056679089</c:v>
                </c:pt>
                <c:pt idx="530">
                  <c:v>0.60870027223166789</c:v>
                </c:pt>
                <c:pt idx="531">
                  <c:v>0.52632512256308761</c:v>
                </c:pt>
                <c:pt idx="532">
                  <c:v>0.44203003818278785</c:v>
                </c:pt>
                <c:pt idx="533">
                  <c:v>0.35617082102778608</c:v>
                </c:pt>
                <c:pt idx="534">
                  <c:v>0.26910866387483523</c:v>
                </c:pt>
                <c:pt idx="535">
                  <c:v>0.18120862798101189</c:v>
                </c:pt>
                <c:pt idx="536">
                  <c:v>9.2838109268642111E-2</c:v>
                </c:pt>
                <c:pt idx="537">
                  <c:v>4.3652995113799831E-3</c:v>
                </c:pt>
                <c:pt idx="538">
                  <c:v>-8.3842351019967509E-2</c:v>
                </c:pt>
                <c:pt idx="539">
                  <c:v>-0.17141966301946254</c:v>
                </c:pt>
                <c:pt idx="540">
                  <c:v>-0.25800524333588326</c:v>
                </c:pt>
                <c:pt idx="541">
                  <c:v>-0.34324297958958327</c:v>
                </c:pt>
                <c:pt idx="542">
                  <c:v>-0.42678350802165466</c:v>
                </c:pt>
                <c:pt idx="543">
                  <c:v>-0.50828564851153057</c:v>
                </c:pt>
                <c:pt idx="544">
                  <c:v>-0.58741780085577355</c:v>
                </c:pt>
                <c:pt idx="545">
                  <c:v>-0.66385929658182763</c:v>
                </c:pt>
                <c:pt idx="546">
                  <c:v>-0.73730170077453061</c:v>
                </c:pt>
                <c:pt idx="547">
                  <c:v>-0.80745005862028696</c:v>
                </c:pt>
                <c:pt idx="548">
                  <c:v>-0.87402408162244227</c:v>
                </c:pt>
                <c:pt idx="549">
                  <c:v>-0.9367592687102454</c:v>
                </c:pt>
                <c:pt idx="550">
                  <c:v>-0.99540795775205426</c:v>
                </c:pt>
                <c:pt idx="551">
                  <c:v>-1.0497403032899062</c:v>
                </c:pt>
                <c:pt idx="552">
                  <c:v>-1.0995451766352959</c:v>
                </c:pt>
                <c:pt idx="553">
                  <c:v>-1.1446309848042011</c:v>
                </c:pt>
                <c:pt idx="554">
                  <c:v>-1.1848264051214927</c:v>
                </c:pt>
                <c:pt idx="555">
                  <c:v>-1.2199810326888234</c:v>
                </c:pt>
                <c:pt idx="556">
                  <c:v>-1.2499659382850576</c:v>
                </c:pt>
                <c:pt idx="557">
                  <c:v>-1.2746741346521899</c:v>
                </c:pt>
                <c:pt idx="558">
                  <c:v>-1.2940209495110007</c:v>
                </c:pt>
                <c:pt idx="559">
                  <c:v>-1.3079443040477039</c:v>
                </c:pt>
                <c:pt idx="560">
                  <c:v>-1.3164048960139563</c:v>
                </c:pt>
                <c:pt idx="561">
                  <c:v>-1.3193862869860544</c:v>
                </c:pt>
                <c:pt idx="562">
                  <c:v>-1.3168948937331244</c:v>
                </c:pt>
                <c:pt idx="563">
                  <c:v>-1.3089598840470829</c:v>
                </c:pt>
                <c:pt idx="564">
                  <c:v>-1.2956329777874867</c:v>
                </c:pt>
                <c:pt idx="565">
                  <c:v>-1.2769881542898616</c:v>
                </c:pt>
                <c:pt idx="566">
                  <c:v>-1.2531212676760508</c:v>
                </c:pt>
                <c:pt idx="567">
                  <c:v>-1.2241495719867934</c:v>
                </c:pt>
                <c:pt idx="568">
                  <c:v>-1.1902111584293189</c:v>
                </c:pt>
                <c:pt idx="569">
                  <c:v>-1.1514643073947322</c:v>
                </c:pt>
                <c:pt idx="570">
                  <c:v>-1.108086758248862</c:v>
                </c:pt>
                <c:pt idx="571">
                  <c:v>-1.0602749002362442</c:v>
                </c:pt>
                <c:pt idx="572">
                  <c:v>-1.0082428881571108</c:v>
                </c:pt>
                <c:pt idx="573">
                  <c:v>-0.95222168678104946</c:v>
                </c:pt>
                <c:pt idx="574">
                  <c:v>-0.89245804824759301</c:v>
                </c:pt>
                <c:pt idx="575">
                  <c:v>-0.82921342697102229</c:v>
                </c:pt>
                <c:pt idx="576">
                  <c:v>-0.76276283681435553</c:v>
                </c:pt>
                <c:pt idx="577">
                  <c:v>-0.69339365552396814</c:v>
                </c:pt>
                <c:pt idx="578">
                  <c:v>-0.62140438162110168</c:v>
                </c:pt>
                <c:pt idx="579">
                  <c:v>-0.54710334912876468</c:v>
                </c:pt>
                <c:pt idx="580">
                  <c:v>-0.47080740567126583</c:v>
                </c:pt>
                <c:pt idx="581">
                  <c:v>-0.39284055961907471</c:v>
                </c:pt>
                <c:pt idx="582">
                  <c:v>-0.31353260206193967</c:v>
                </c:pt>
                <c:pt idx="583">
                  <c:v>-0.23321770947936504</c:v>
                </c:pt>
                <c:pt idx="584">
                  <c:v>-0.15223303303869162</c:v>
                </c:pt>
                <c:pt idx="585">
                  <c:v>-7.0917280486173739E-2</c:v>
                </c:pt>
                <c:pt idx="586">
                  <c:v>1.0390703392560097E-2</c:v>
                </c:pt>
                <c:pt idx="587">
                  <c:v>9.135335178126136E-2</c:v>
                </c:pt>
                <c:pt idx="588">
                  <c:v>0.17163578038972338</c:v>
                </c:pt>
                <c:pt idx="589">
                  <c:v>0.25090717570135823</c:v>
                </c:pt>
                <c:pt idx="590">
                  <c:v>0.32884216114410436</c:v>
                </c:pt>
                <c:pt idx="591">
                  <c:v>0.40512213553029375</c:v>
                </c:pt>
                <c:pt idx="592">
                  <c:v>0.47943657824765223</c:v>
                </c:pt>
                <c:pt idx="593">
                  <c:v>0.5514843158430347</c:v>
                </c:pt>
                <c:pt idx="594">
                  <c:v>0.62097474482214987</c:v>
                </c:pt>
                <c:pt idx="595">
                  <c:v>0.68762900569106888</c:v>
                </c:pt>
                <c:pt idx="596">
                  <c:v>0.75118110348826694</c:v>
                </c:pt>
                <c:pt idx="597">
                  <c:v>0.81137897029835893</c:v>
                </c:pt>
                <c:pt idx="598">
                  <c:v>0.86798546549891553</c:v>
                </c:pt>
                <c:pt idx="599">
                  <c:v>0.92077930976914235</c:v>
                </c:pt>
                <c:pt idx="600">
                  <c:v>0.96955594918259758</c:v>
                </c:pt>
                <c:pt idx="601">
                  <c:v>1.0141283460135146</c:v>
                </c:pt>
                <c:pt idx="602">
                  <c:v>1.0543276932073213</c:v>
                </c:pt>
                <c:pt idx="603">
                  <c:v>1.0900040497982306</c:v>
                </c:pt>
                <c:pt idx="604">
                  <c:v>1.1210268948998392</c:v>
                </c:pt>
                <c:pt idx="605">
                  <c:v>1.1472855982460477</c:v>
                </c:pt>
                <c:pt idx="606">
                  <c:v>1.1686898056184742</c:v>
                </c:pt>
                <c:pt idx="607">
                  <c:v>1.1851697378613395</c:v>
                </c:pt>
                <c:pt idx="608">
                  <c:v>1.1966764025532393</c:v>
                </c:pt>
                <c:pt idx="609">
                  <c:v>1.2031817177768023</c:v>
                </c:pt>
                <c:pt idx="610">
                  <c:v>1.2046785477995017</c:v>
                </c:pt>
                <c:pt idx="611">
                  <c:v>1.20118065085056</c:v>
                </c:pt>
                <c:pt idx="612">
                  <c:v>1.1927225395487631</c:v>
                </c:pt>
                <c:pt idx="613">
                  <c:v>1.1793592549016232</c:v>
                </c:pt>
                <c:pt idx="614">
                  <c:v>1.161166055157316</c:v>
                </c:pt>
                <c:pt idx="615">
                  <c:v>1.1382380211446088</c:v>
                </c:pt>
                <c:pt idx="616">
                  <c:v>1.1106895800816663</c:v>
                </c:pt>
                <c:pt idx="617">
                  <c:v>1.0786539501709553</c:v>
                </c:pt>
                <c:pt idx="618">
                  <c:v>1.0422825086221783</c:v>
                </c:pt>
                <c:pt idx="619">
                  <c:v>1.0017440860580957</c:v>
                </c:pt>
                <c:pt idx="620">
                  <c:v>0.95722419055693297</c:v>
                </c:pt>
                <c:pt idx="621">
                  <c:v>0.90892416486921779</c:v>
                </c:pt>
                <c:pt idx="622">
                  <c:v>0.85706028061506145</c:v>
                </c:pt>
                <c:pt idx="623">
                  <c:v>0.80186277351881174</c:v>
                </c:pt>
                <c:pt idx="624">
                  <c:v>0.74357482397091346</c:v>
                </c:pt>
                <c:pt idx="625">
                  <c:v>0.68245148742078565</c:v>
                </c:pt>
                <c:pt idx="626">
                  <c:v>0.61875857929828371</c:v>
                </c:pt>
                <c:pt idx="627">
                  <c:v>0.55277151933514057</c:v>
                </c:pt>
                <c:pt idx="628">
                  <c:v>0.4847741403094924</c:v>
                </c:pt>
                <c:pt idx="629">
                  <c:v>0.41505746636709007</c:v>
                </c:pt>
                <c:pt idx="630">
                  <c:v>0.34391846618105337</c:v>
                </c:pt>
                <c:pt idx="631">
                  <c:v>0.27165878629681672</c:v>
                </c:pt>
                <c:pt idx="632">
                  <c:v>0.19858347007183952</c:v>
                </c:pt>
                <c:pt idx="633">
                  <c:v>0.12499966765871151</c:v>
                </c:pt>
                <c:pt idx="634">
                  <c:v>5.1215342496142124E-2</c:v>
                </c:pt>
                <c:pt idx="635">
                  <c:v>-2.2462020234427116E-2</c:v>
                </c:pt>
                <c:pt idx="636">
                  <c:v>-9.5726697759308754E-2</c:v>
                </c:pt>
                <c:pt idx="637">
                  <c:v>-0.16827600109589169</c:v>
                </c:pt>
                <c:pt idx="638">
                  <c:v>-0.23981152837001318</c:v>
                </c:pt>
                <c:pt idx="639">
                  <c:v>-0.31004039486650969</c:v>
                </c:pt>
                <c:pt idx="640">
                  <c:v>-0.3786764347310948</c:v>
                </c:pt>
                <c:pt idx="641">
                  <c:v>-0.44544136938255396</c:v>
                </c:pt>
                <c:pt idx="642">
                  <c:v>-0.51006593785459609</c:v>
                </c:pt>
                <c:pt idx="643">
                  <c:v>-0.57229098446722237</c:v>
                </c:pt>
                <c:pt idx="644">
                  <c:v>-0.63186849942663637</c:v>
                </c:pt>
                <c:pt idx="645">
                  <c:v>-0.68856260816954706</c:v>
                </c:pt>
                <c:pt idx="646">
                  <c:v>-0.74215050550159978</c:v>
                </c:pt>
                <c:pt idx="647">
                  <c:v>-0.79242333082921246</c:v>
                </c:pt>
                <c:pt idx="648">
                  <c:v>-0.83918698104837586</c:v>
                </c:pt>
                <c:pt idx="649">
                  <c:v>-0.88226285793168291</c:v>
                </c:pt>
                <c:pt idx="650">
                  <c:v>-0.92148854714487693</c:v>
                </c:pt>
                <c:pt idx="651">
                  <c:v>-0.9567184263251538</c:v>
                </c:pt>
                <c:pt idx="652">
                  <c:v>-0.98782419996402848</c:v>
                </c:pt>
                <c:pt idx="653">
                  <c:v>-1.0146953591565473</c:v>
                </c:pt>
                <c:pt idx="654">
                  <c:v>-1.037239564604379</c:v>
                </c:pt>
                <c:pt idx="655">
                  <c:v>-1.0553829515915578</c:v>
                </c:pt>
                <c:pt idx="656">
                  <c:v>-1.0690703559871251</c:v>
                </c:pt>
                <c:pt idx="657">
                  <c:v>-1.0782654606667679</c:v>
                </c:pt>
                <c:pt idx="658">
                  <c:v>-1.082950862084658</c:v>
                </c:pt>
                <c:pt idx="659">
                  <c:v>-1.0831280570656814</c:v>
                </c:pt>
                <c:pt idx="660">
                  <c:v>-1.0788173502252505</c:v>
                </c:pt>
                <c:pt idx="661">
                  <c:v>-1.070057682757839</c:v>
                </c:pt>
                <c:pt idx="662">
                  <c:v>-1.0569063836650259</c:v>
                </c:pt>
                <c:pt idx="663">
                  <c:v>-1.0394388448169765</c:v>
                </c:pt>
                <c:pt idx="664">
                  <c:v>-1.0177481215578443</c:v>
                </c:pt>
                <c:pt idx="665">
                  <c:v>-0.99194446087293076</c:v>
                </c:pt>
                <c:pt idx="666">
                  <c:v>-0.96215475943316409</c:v>
                </c:pt>
                <c:pt idx="667">
                  <c:v>-0.92852195411924543</c:v>
                </c:pt>
                <c:pt idx="668">
                  <c:v>-0.89120434790195924</c:v>
                </c:pt>
                <c:pt idx="669">
                  <c:v>-0.85037487421606817</c:v>
                </c:pt>
                <c:pt idx="670">
                  <c:v>-0.80622030321189242</c:v>
                </c:pt>
                <c:pt idx="671">
                  <c:v>-0.75894039349951692</c:v>
                </c:pt>
                <c:pt idx="672">
                  <c:v>-0.70874699321525325</c:v>
                </c:pt>
                <c:pt idx="673">
                  <c:v>-0.65586309443769997</c:v>
                </c:pt>
                <c:pt idx="674">
                  <c:v>-0.60052184515987406</c:v>
                </c:pt>
                <c:pt idx="675">
                  <c:v>-0.54296552318510793</c:v>
                </c:pt>
                <c:pt idx="676">
                  <c:v>-0.48344447645574262</c:v>
                </c:pt>
                <c:pt idx="677">
                  <c:v>-0.42221603444545186</c:v>
                </c:pt>
                <c:pt idx="678">
                  <c:v>-0.35954339534777313</c:v>
                </c:pt>
                <c:pt idx="679">
                  <c:v>-0.29569449387423952</c:v>
                </c:pt>
                <c:pt idx="680">
                  <c:v>-0.23094085453569446</c:v>
                </c:pt>
                <c:pt idx="681">
                  <c:v>-0.16555643531973863</c:v>
                </c:pt>
                <c:pt idx="682">
                  <c:v>-9.9816466695071382E-2</c:v>
                </c:pt>
                <c:pt idx="683">
                  <c:v>-3.3996290870891177E-2</c:v>
                </c:pt>
                <c:pt idx="684">
                  <c:v>3.1629793784710869E-2</c:v>
                </c:pt>
                <c:pt idx="685">
                  <c:v>9.6789678307791949E-2</c:v>
                </c:pt>
                <c:pt idx="686">
                  <c:v>0.16121457388872451</c:v>
                </c:pt>
                <c:pt idx="687">
                  <c:v>0.22464012310038128</c:v>
                </c:pt>
                <c:pt idx="688">
                  <c:v>0.28680748700011927</c:v>
                </c:pt>
                <c:pt idx="689">
                  <c:v>0.34746440362527464</c:v>
                </c:pt>
                <c:pt idx="690">
                  <c:v>0.40636621354446623</c:v>
                </c:pt>
                <c:pt idx="691">
                  <c:v>0.46327684828728888</c:v>
                </c:pt>
                <c:pt idx="692">
                  <c:v>0.51796977765231622</c:v>
                </c:pt>
                <c:pt idx="693">
                  <c:v>0.57022891208697202</c:v>
                </c:pt>
                <c:pt idx="694">
                  <c:v>0.61984945654167889</c:v>
                </c:pt>
                <c:pt idx="695">
                  <c:v>0.6666387124239872</c:v>
                </c:pt>
                <c:pt idx="696">
                  <c:v>0.7104168245149457</c:v>
                </c:pt>
                <c:pt idx="697">
                  <c:v>0.75101746995886043</c:v>
                </c:pt>
                <c:pt idx="698">
                  <c:v>0.78828848669758966</c:v>
                </c:pt>
                <c:pt idx="699">
                  <c:v>0.82209243899046158</c:v>
                </c:pt>
                <c:pt idx="700">
                  <c:v>0.852307117939757</c:v>
                </c:pt>
                <c:pt idx="701">
                  <c:v>0.87882597522795691</c:v>
                </c:pt>
                <c:pt idx="702">
                  <c:v>0.90155848856554943</c:v>
                </c:pt>
                <c:pt idx="703">
                  <c:v>0.92043045764590814</c:v>
                </c:pt>
                <c:pt idx="704">
                  <c:v>0.93538422970500679</c:v>
                </c:pt>
                <c:pt idx="705">
                  <c:v>0.94637885408748257</c:v>
                </c:pt>
                <c:pt idx="706">
                  <c:v>0.95339016552551181</c:v>
                </c:pt>
                <c:pt idx="707">
                  <c:v>0.95641079614139923</c:v>
                </c:pt>
                <c:pt idx="708">
                  <c:v>0.95545011648812306</c:v>
                </c:pt>
                <c:pt idx="709">
                  <c:v>0.95053410624223134</c:v>
                </c:pt>
                <c:pt idx="710">
                  <c:v>0.94170515545969036</c:v>
                </c:pt>
                <c:pt idx="711">
                  <c:v>0.92902179759636072</c:v>
                </c:pt>
                <c:pt idx="712">
                  <c:v>0.91255837577895405</c:v>
                </c:pt>
                <c:pt idx="713">
                  <c:v>0.89240464408892373</c:v>
                </c:pt>
                <c:pt idx="714">
                  <c:v>0.86866530588964286</c:v>
                </c:pt>
                <c:pt idx="715">
                  <c:v>0.84145949148477572</c:v>
                </c:pt>
                <c:pt idx="716">
                  <c:v>0.81092017764240698</c:v>
                </c:pt>
                <c:pt idx="717">
                  <c:v>0.77719355175436788</c:v>
                </c:pt>
                <c:pt idx="718">
                  <c:v>0.74043832362142747</c:v>
                </c:pt>
                <c:pt idx="719">
                  <c:v>0.70082498806313376</c:v>
                </c:pt>
                <c:pt idx="720">
                  <c:v>0.65853504174385025</c:v>
                </c:pt>
                <c:pt idx="721">
                  <c:v>0.61376015778408555</c:v>
                </c:pt>
                <c:pt idx="722">
                  <c:v>0.56670132188777544</c:v>
                </c:pt>
                <c:pt idx="723">
                  <c:v>0.51756793386059274</c:v>
                </c:pt>
                <c:pt idx="724">
                  <c:v>0.46657687852165342</c:v>
                </c:pt>
                <c:pt idx="725">
                  <c:v>0.41395157012071782</c:v>
                </c:pt>
                <c:pt idx="726">
                  <c:v>0.35992097446404092</c:v>
                </c:pt>
                <c:pt idx="727">
                  <c:v>0.30471861302512759</c:v>
                </c:pt>
                <c:pt idx="728">
                  <c:v>0.24858155337086152</c:v>
                </c:pt>
                <c:pt idx="729">
                  <c:v>0.19174939026866333</c:v>
                </c:pt>
                <c:pt idx="730">
                  <c:v>0.1344632218571078</c:v>
                </c:pt>
                <c:pt idx="731">
                  <c:v>7.6964625259872355E-2</c:v>
                </c:pt>
                <c:pt idx="732">
                  <c:v>1.9494636001804011E-2</c:v>
                </c:pt>
                <c:pt idx="733">
                  <c:v>-3.770726445368866E-2</c:v>
                </c:pt>
                <c:pt idx="734">
                  <c:v>-9.4404148784836051E-2</c:v>
                </c:pt>
                <c:pt idx="735">
                  <c:v>-0.15036262732415706</c:v>
                </c:pt>
                <c:pt idx="736">
                  <c:v>-0.20535381091184046</c:v>
                </c:pt>
                <c:pt idx="737">
                  <c:v>-0.25915424910886442</c:v>
                </c:pt>
                <c:pt idx="738">
                  <c:v>-0.31154683991579313</c:v>
                </c:pt>
                <c:pt idx="739">
                  <c:v>-0.3623217072862196</c:v>
                </c:pt>
                <c:pt idx="740">
                  <c:v>-0.41127704288190303</c:v>
                </c:pt>
                <c:pt idx="741">
                  <c:v>-0.45821990868914841</c:v>
                </c:pt>
                <c:pt idx="742">
                  <c:v>-0.50296699730212913</c:v>
                </c:pt>
                <c:pt idx="743">
                  <c:v>-0.54534534687765268</c:v>
                </c:pt>
                <c:pt idx="744">
                  <c:v>-0.5851930079765344</c:v>
                </c:pt>
                <c:pt idx="745">
                  <c:v>-0.62235965972820795</c:v>
                </c:pt>
                <c:pt idx="746">
                  <c:v>-0.65670717298642822</c:v>
                </c:pt>
                <c:pt idx="747">
                  <c:v>-0.68811011838415181</c:v>
                </c:pt>
                <c:pt idx="748">
                  <c:v>-0.71645621744315924</c:v>
                </c:pt>
                <c:pt idx="749">
                  <c:v>-0.74164673514859492</c:v>
                </c:pt>
                <c:pt idx="750">
                  <c:v>-0.76359681265821178</c:v>
                </c:pt>
                <c:pt idx="751">
                  <c:v>-0.7822357390801904</c:v>
                </c:pt>
                <c:pt idx="752">
                  <c:v>-0.79750716152073109</c:v>
                </c:pt>
                <c:pt idx="753">
                  <c:v>-0.80936923287170082</c:v>
                </c:pt>
                <c:pt idx="754">
                  <c:v>-0.81779469707856556</c:v>
                </c:pt>
                <c:pt idx="755">
                  <c:v>-0.8227709118985802</c:v>
                </c:pt>
                <c:pt idx="756">
                  <c:v>-0.82429980942713588</c:v>
                </c:pt>
                <c:pt idx="757">
                  <c:v>-0.82239779493550524</c:v>
                </c:pt>
                <c:pt idx="758">
                  <c:v>-0.81709558482493527</c:v>
                </c:pt>
                <c:pt idx="759">
                  <c:v>-0.80843798475848661</c:v>
                </c:pt>
                <c:pt idx="760">
                  <c:v>-0.79648360928258055</c:v>
                </c:pt>
                <c:pt idx="761">
                  <c:v>-0.7813045444939698</c:v>
                </c:pt>
                <c:pt idx="762">
                  <c:v>-0.76298595554290993</c:v>
                </c:pt>
                <c:pt idx="763">
                  <c:v>-0.74162564099004835</c:v>
                </c:pt>
                <c:pt idx="764">
                  <c:v>-0.71733353625068452</c:v>
                </c:pt>
                <c:pt idx="765">
                  <c:v>-0.69023116856556277</c:v>
                </c:pt>
                <c:pt idx="766">
                  <c:v>-0.66045106613133564</c:v>
                </c:pt>
                <c:pt idx="767">
                  <c:v>-0.62813612420498854</c:v>
                </c:pt>
                <c:pt idx="768">
                  <c:v>-0.59343893116455826</c:v>
                </c:pt>
                <c:pt idx="769">
                  <c:v>-0.55652105766304061</c:v>
                </c:pt>
                <c:pt idx="770">
                  <c:v>-0.51755231215189235</c:v>
                </c:pt>
                <c:pt idx="771">
                  <c:v>-0.47670996617543615</c:v>
                </c:pt>
                <c:pt idx="772">
                  <c:v>-0.43417795294709172</c:v>
                </c:pt>
                <c:pt idx="773">
                  <c:v>-0.39014604281158216</c:v>
                </c:pt>
                <c:pt idx="774">
                  <c:v>-0.34480899927506836</c:v>
                </c:pt>
                <c:pt idx="775">
                  <c:v>-0.29836571934599365</c:v>
                </c:pt>
                <c:pt idx="776">
                  <c:v>-0.251018361973947</c:v>
                </c:pt>
                <c:pt idx="777">
                  <c:v>-0.20297146840184177</c:v>
                </c:pt>
                <c:pt idx="778">
                  <c:v>-0.15443107825770919</c:v>
                </c:pt>
                <c:pt idx="779">
                  <c:v>-0.10560384520694321</c:v>
                </c:pt>
                <c:pt idx="780">
                  <c:v>-5.6696155963977146E-2</c:v>
                </c:pt>
                <c:pt idx="781">
                  <c:v>-7.9132564238064695E-3</c:v>
                </c:pt>
                <c:pt idx="782">
                  <c:v>4.0541611380404796E-2</c:v>
                </c:pt>
                <c:pt idx="783">
                  <c:v>8.8468057857694737E-2</c:v>
                </c:pt>
                <c:pt idx="784">
                  <c:v>0.13566937642716892</c:v>
                </c:pt>
                <c:pt idx="785">
                  <c:v>0.18195335262320012</c:v>
                </c:pt>
                <c:pt idx="786">
                  <c:v>0.22713304840262261</c:v>
                </c:pt>
                <c:pt idx="787">
                  <c:v>0.27102755844707516</c:v>
                </c:pt>
                <c:pt idx="788">
                  <c:v>0.31346273539525593</c:v>
                </c:pt>
                <c:pt idx="789">
                  <c:v>0.35427188109410113</c:v>
                </c:pt>
                <c:pt idx="790">
                  <c:v>0.39329640112350417</c:v>
                </c:pt>
                <c:pt idx="791">
                  <c:v>0.43038642002611005</c:v>
                </c:pt>
                <c:pt idx="792">
                  <c:v>0.46540135486036704</c:v>
                </c:pt>
                <c:pt idx="793">
                  <c:v>0.4982104448910934</c:v>
                </c:pt>
                <c:pt idx="794">
                  <c:v>0.52869323543606228</c:v>
                </c:pt>
                <c:pt idx="795">
                  <c:v>0.55674001409870655</c:v>
                </c:pt>
                <c:pt idx="796">
                  <c:v>0.58225219783512738</c:v>
                </c:pt>
                <c:pt idx="797">
                  <c:v>0.60514266952692997</c:v>
                </c:pt>
                <c:pt idx="798">
                  <c:v>0.62533606295914956</c:v>
                </c:pt>
                <c:pt idx="799">
                  <c:v>0.64276899533377441</c:v>
                </c:pt>
                <c:pt idx="800">
                  <c:v>0.65739024668273993</c:v>
                </c:pt>
                <c:pt idx="801">
                  <c:v>0.66916088577897903</c:v>
                </c:pt>
                <c:pt idx="802">
                  <c:v>0.67805434237926265</c:v>
                </c:pt>
                <c:pt idx="803">
                  <c:v>0.68405642586665827</c:v>
                </c:pt>
                <c:pt idx="804">
                  <c:v>0.68716529059283171</c:v>
                </c:pt>
                <c:pt idx="805">
                  <c:v>0.68739134845025085</c:v>
                </c:pt>
                <c:pt idx="806">
                  <c:v>0.68475712942984379</c:v>
                </c:pt>
                <c:pt idx="807">
                  <c:v>0.67929709114105363</c:v>
                </c:pt>
                <c:pt idx="808">
                  <c:v>0.67105737848638047</c:v>
                </c:pt>
                <c:pt idx="809">
                  <c:v>0.66009553489123318</c:v>
                </c:pt>
                <c:pt idx="810">
                  <c:v>0.64648016669134423</c:v>
                </c:pt>
                <c:pt idx="811">
                  <c:v>0.63029056247275594</c:v>
                </c:pt>
                <c:pt idx="812">
                  <c:v>0.6116162693431616</c:v>
                </c:pt>
                <c:pt idx="813">
                  <c:v>0.59055662828750621</c:v>
                </c:pt>
                <c:pt idx="814">
                  <c:v>0.56722027092390148</c:v>
                </c:pt>
                <c:pt idx="815">
                  <c:v>0.54172458012800817</c:v>
                </c:pt>
                <c:pt idx="816">
                  <c:v>0.51419511713456556</c:v>
                </c:pt>
                <c:pt idx="817">
                  <c:v>0.4847650178522625</c:v>
                </c:pt>
                <c:pt idx="818">
                  <c:v>0.45357436124356804</c:v>
                </c:pt>
                <c:pt idx="819">
                  <c:v>0.42076951272264995</c:v>
                </c:pt>
                <c:pt idx="820">
                  <c:v>0.38650244561262548</c:v>
                </c:pt>
                <c:pt idx="821">
                  <c:v>0.3509300437777122</c:v>
                </c:pt>
                <c:pt idx="822">
                  <c:v>0.31421338860561776</c:v>
                </c:pt>
                <c:pt idx="823">
                  <c:v>0.27651703356111368</c:v>
                </c:pt>
                <c:pt idx="824">
                  <c:v>0.23800826956303367</c:v>
                </c:pt>
                <c:pt idx="825">
                  <c:v>0.19885638445323228</c:v>
                </c:pt>
                <c:pt idx="826">
                  <c:v>0.15923191982841678</c:v>
                </c:pt>
                <c:pt idx="827">
                  <c:v>0.11930592849324873</c:v>
                </c:pt>
                <c:pt idx="828">
                  <c:v>7.9249235766533865E-2</c:v>
                </c:pt>
                <c:pt idx="829">
                  <c:v>3.9231707831763329E-2</c:v>
                </c:pt>
                <c:pt idx="830">
                  <c:v>-5.7846973130937229E-4</c:v>
                </c:pt>
                <c:pt idx="831">
                  <c:v>-4.0015500165226703E-2</c:v>
                </c:pt>
                <c:pt idx="832">
                  <c:v>-7.8916667515700034E-2</c:v>
                </c:pt>
                <c:pt idx="833">
                  <c:v>-0.11712300948052168</c:v>
                </c:pt>
                <c:pt idx="834">
                  <c:v>-0.15447996833810951</c:v>
                </c:pt>
                <c:pt idx="835">
                  <c:v>-0.19083801728447292</c:v>
                </c:pt>
                <c:pt idx="836">
                  <c:v>-0.22605325963579426</c:v>
                </c:pt>
                <c:pt idx="837">
                  <c:v>-0.25998799849241427</c:v>
                </c:pt>
                <c:pt idx="838">
                  <c:v>-0.29251127460836057</c:v>
                </c:pt>
                <c:pt idx="839">
                  <c:v>-0.32349937036777487</c:v>
                </c:pt>
                <c:pt idx="840">
                  <c:v>-0.35283627793505346</c:v>
                </c:pt>
                <c:pt idx="841">
                  <c:v>-0.38041412981831446</c:v>
                </c:pt>
                <c:pt idx="842">
                  <c:v>-0.40613359026516327</c:v>
                </c:pt>
                <c:pt idx="843">
                  <c:v>-0.42990420609489827</c:v>
                </c:pt>
                <c:pt idx="844">
                  <c:v>-0.45164471576123399</c:v>
                </c:pt>
                <c:pt idx="845">
                  <c:v>-0.47128331563353676</c:v>
                </c:pt>
                <c:pt idx="846">
                  <c:v>-0.48875788268173298</c:v>
                </c:pt>
                <c:pt idx="847">
                  <c:v>-0.5040161529492001</c:v>
                </c:pt>
                <c:pt idx="848">
                  <c:v>-0.51701585539845896</c:v>
                </c:pt>
                <c:pt idx="849">
                  <c:v>-0.52772480091557261</c:v>
                </c:pt>
                <c:pt idx="850">
                  <c:v>-0.53612092645929421</c:v>
                </c:pt>
                <c:pt idx="851">
                  <c:v>-0.54219229454027074</c:v>
                </c:pt>
                <c:pt idx="852">
                  <c:v>-0.54593704841213497</c:v>
                </c:pt>
                <c:pt idx="853">
                  <c:v>-0.54736332354987094</c:v>
                </c:pt>
                <c:pt idx="854">
                  <c:v>-0.54648911618052487</c:v>
                </c:pt>
                <c:pt idx="855">
                  <c:v>-0.54334210981593711</c:v>
                </c:pt>
                <c:pt idx="856">
                  <c:v>-0.53795946091624236</c:v>
                </c:pt>
                <c:pt idx="857">
                  <c:v>-0.53038754498581653</c:v>
                </c:pt>
                <c:pt idx="858">
                  <c:v>-0.52068166456877729</c:v>
                </c:pt>
                <c:pt idx="859">
                  <c:v>-0.50890572076895013</c:v>
                </c:pt>
                <c:pt idx="860">
                  <c:v>-0.49513185006880178</c:v>
                </c:pt>
                <c:pt idx="861">
                  <c:v>-0.47944002836173538</c:v>
                </c:pt>
                <c:pt idx="862">
                  <c:v>-0.46191764424315462</c:v>
                </c:pt>
                <c:pt idx="863">
                  <c:v>-0.44265904372592602</c:v>
                </c:pt>
                <c:pt idx="864">
                  <c:v>-0.42176504865570641</c:v>
                </c:pt>
                <c:pt idx="865">
                  <c:v>-0.39934245120056822</c:v>
                </c:pt>
                <c:pt idx="866">
                  <c:v>-0.3755034868765082</c:v>
                </c:pt>
                <c:pt idx="867">
                  <c:v>-0.35036528864604655</c:v>
                </c:pt>
                <c:pt idx="868">
                  <c:v>-0.32404932469095493</c:v>
                </c:pt>
                <c:pt idx="869">
                  <c:v>-0.29668082251121808</c:v>
                </c:pt>
                <c:pt idx="870">
                  <c:v>-0.26838818204174508</c:v>
                </c:pt>
                <c:pt idx="871">
                  <c:v>-0.23930238050475516</c:v>
                </c:pt>
                <c:pt idx="872">
                  <c:v>-0.20955637172994268</c:v>
                </c:pt>
                <c:pt idx="873">
                  <c:v>-0.17928448267640584</c:v>
                </c:pt>
                <c:pt idx="874">
                  <c:v>-0.14862180987945384</c:v>
                </c:pt>
                <c:pt idx="875">
                  <c:v>-0.11770361852267031</c:v>
                </c:pt>
                <c:pt idx="876">
                  <c:v>-8.6664746800688808E-2</c:v>
                </c:pt>
                <c:pt idx="877">
                  <c:v>-5.5639018191373402E-2</c:v>
                </c:pt>
                <c:pt idx="878">
                  <c:v>-2.4758664197896851E-2</c:v>
                </c:pt>
                <c:pt idx="879">
                  <c:v>5.8462399480556648E-3</c:v>
                </c:pt>
                <c:pt idx="880">
                  <c:v>3.6048324210983806E-2</c:v>
                </c:pt>
                <c:pt idx="881">
                  <c:v>6.572345498348342E-2</c:v>
                </c:pt>
                <c:pt idx="882">
                  <c:v>9.4751246405026746E-2</c:v>
                </c:pt>
                <c:pt idx="883">
                  <c:v>0.12301554965678785</c:v>
                </c:pt>
                <c:pt idx="884">
                  <c:v>0.15040491823995328</c:v>
                </c:pt>
                <c:pt idx="885">
                  <c:v>0.17681304737141124</c:v>
                </c:pt>
                <c:pt idx="886">
                  <c:v>0.202139185764588</c:v>
                </c:pt>
                <c:pt idx="887">
                  <c:v>0.22628851820395823</c:v>
                </c:pt>
                <c:pt idx="888">
                  <c:v>0.24917251746862601</c:v>
                </c:pt>
                <c:pt idx="889">
                  <c:v>0.27070926431263209</c:v>
                </c:pt>
                <c:pt idx="890">
                  <c:v>0.29082373436667519</c:v>
                </c:pt>
                <c:pt idx="891">
                  <c:v>0.3094480509867894</c:v>
                </c:pt>
                <c:pt idx="892">
                  <c:v>0.32652170323955459</c:v>
                </c:pt>
                <c:pt idx="893">
                  <c:v>0.34199172837998215</c:v>
                </c:pt>
                <c:pt idx="894">
                  <c:v>0.3558128583460729</c:v>
                </c:pt>
                <c:pt idx="895">
                  <c:v>0.36794762996314284</c:v>
                </c:pt>
                <c:pt idx="896">
                  <c:v>0.37836645871972913</c:v>
                </c:pt>
                <c:pt idx="897">
                  <c:v>0.38704767614509983</c:v>
                </c:pt>
                <c:pt idx="898">
                  <c:v>0.39397753098513966</c:v>
                </c:pt>
                <c:pt idx="899">
                  <c:v>0.39915015453765373</c:v>
                </c:pt>
                <c:pt idx="900">
                  <c:v>0.40256749066947828</c:v>
                </c:pt>
                <c:pt idx="901">
                  <c:v>0.40423919119559232</c:v>
                </c:pt>
                <c:pt idx="902">
                  <c:v>0.40418247745346836</c:v>
                </c:pt>
                <c:pt idx="903">
                  <c:v>0.40242196905397143</c:v>
                </c:pt>
                <c:pt idx="904">
                  <c:v>0.39898948093268127</c:v>
                </c:pt>
                <c:pt idx="905">
                  <c:v>0.39392378996109884</c:v>
                </c:pt>
                <c:pt idx="906">
                  <c:v>0.38727037250656365</c:v>
                </c:pt>
                <c:pt idx="907">
                  <c:v>0.37908111445095555</c:v>
                </c:pt>
                <c:pt idx="908">
                  <c:v>0.36941399529172597</c:v>
                </c:pt>
                <c:pt idx="909">
                  <c:v>0.35833274805397908</c:v>
                </c:pt>
                <c:pt idx="910">
                  <c:v>0.34590649683820368</c:v>
                </c:pt>
                <c:pt idx="911">
                  <c:v>0.33220937391502625</c:v>
                </c:pt>
                <c:pt idx="912">
                  <c:v>0.31732011835575258</c:v>
                </c:pt>
                <c:pt idx="913">
                  <c:v>0.30132165825431023</c:v>
                </c:pt>
                <c:pt idx="914">
                  <c:v>0.28430067865365444</c:v>
                </c:pt>
                <c:pt idx="915">
                  <c:v>0.26634717733618851</c:v>
                </c:pt>
                <c:pt idx="916">
                  <c:v>0.2475540106739581</c:v>
                </c:pt>
                <c:pt idx="917">
                  <c:v>0.22801643176024688</c:v>
                </c:pt>
                <c:pt idx="918">
                  <c:v>0.20783162305897718</c:v>
                </c:pt>
                <c:pt idx="919">
                  <c:v>0.18709822581276514</c:v>
                </c:pt>
                <c:pt idx="920">
                  <c:v>0.16591586844444428</c:v>
                </c:pt>
                <c:pt idx="921">
                  <c:v>0.14438469617008243</c:v>
                </c:pt>
                <c:pt idx="922">
                  <c:v>0.12260490401461632</c:v>
                </c:pt>
                <c:pt idx="923">
                  <c:v>0.10067627538433965</c:v>
                </c:pt>
                <c:pt idx="924">
                  <c:v>7.869772830337074E-2</c:v>
                </c:pt>
                <c:pt idx="925">
                  <c:v>5.6766871365020344E-2</c:v>
                </c:pt>
                <c:pt idx="926">
                  <c:v>3.4979571383167873E-2</c:v>
                </c:pt>
                <c:pt idx="927">
                  <c:v>1.3429534654295416E-2</c:v>
                </c:pt>
                <c:pt idx="928">
                  <c:v>-7.7920963420464728E-3</c:v>
                </c:pt>
                <c:pt idx="929">
                  <c:v>-2.8597129067536975E-2</c:v>
                </c:pt>
                <c:pt idx="930">
                  <c:v>-4.8900688235702705E-2</c:v>
                </c:pt>
                <c:pt idx="931">
                  <c:v>-6.8621562775731393E-2</c:v>
                </c:pt>
                <c:pt idx="932">
                  <c:v>-8.7682531028158261E-2</c:v>
                </c:pt>
                <c:pt idx="933">
                  <c:v>-0.10601066286866812</c:v>
                </c:pt>
                <c:pt idx="934">
                  <c:v>-0.12353759757909633</c:v>
                </c:pt>
                <c:pt idx="935">
                  <c:v>-0.14019979641215863</c:v>
                </c:pt>
                <c:pt idx="936">
                  <c:v>-0.1559387689277999</c:v>
                </c:pt>
                <c:pt idx="937">
                  <c:v>-0.17070127231389265</c:v>
                </c:pt>
                <c:pt idx="938">
                  <c:v>-0.18443948304121394</c:v>
                </c:pt>
                <c:pt idx="939">
                  <c:v>-0.19711114034215227</c:v>
                </c:pt>
                <c:pt idx="940">
                  <c:v>-0.20867966114313186</c:v>
                </c:pt>
                <c:pt idx="941">
                  <c:v>-0.21911422622196741</c:v>
                </c:pt>
                <c:pt idx="942">
                  <c:v>-0.22838983750264602</c:v>
                </c:pt>
                <c:pt idx="943">
                  <c:v>-0.2364873465403679</c:v>
                </c:pt>
                <c:pt idx="944">
                  <c:v>-0.24339345438865367</c:v>
                </c:pt>
                <c:pt idx="945">
                  <c:v>-0.24910068317739958</c:v>
                </c:pt>
                <c:pt idx="946">
                  <c:v>-0.25360731986484419</c:v>
                </c:pt>
                <c:pt idx="947">
                  <c:v>-0.25691733275724327</c:v>
                </c:pt>
                <c:pt idx="948">
                  <c:v>-0.25904026151716764</c:v>
                </c:pt>
                <c:pt idx="949">
                  <c:v>-0.25999108150337286</c:v>
                </c:pt>
                <c:pt idx="950">
                  <c:v>-0.259790043402784</c:v>
                </c:pt>
                <c:pt idx="951">
                  <c:v>-0.25846248922655657</c:v>
                </c:pt>
                <c:pt idx="952">
                  <c:v>-0.25603864584766317</c:v>
                </c:pt>
                <c:pt idx="953">
                  <c:v>-0.25255339735652949</c:v>
                </c:pt>
                <c:pt idx="954">
                  <c:v>-0.24804603760291605</c:v>
                </c:pt>
                <c:pt idx="955">
                  <c:v>-0.24256000437663816</c:v>
                </c:pt>
                <c:pt idx="956">
                  <c:v>-0.236142596756585</c:v>
                </c:pt>
                <c:pt idx="957">
                  <c:v>-0.22884467722560856</c:v>
                </c:pt>
                <c:pt idx="958">
                  <c:v>-0.22072036020933627</c:v>
                </c:pt>
                <c:pt idx="959">
                  <c:v>-0.21182668874819338</c:v>
                </c:pt>
                <c:pt idx="960">
                  <c:v>-0.20222330105455572</c:v>
                </c:pt>
                <c:pt idx="961">
                  <c:v>-0.19197208874081129</c:v>
                </c:pt>
                <c:pt idx="962">
                  <c:v>-0.18113684852848955</c:v>
                </c:pt>
                <c:pt idx="963">
                  <c:v>-0.16978292926406346</c:v>
                </c:pt>
                <c:pt idx="964">
                  <c:v>-0.15797687607347033</c:v>
                </c:pt>
                <c:pt idx="965">
                  <c:v>-0.1457860734843538</c:v>
                </c:pt>
                <c:pt idx="966">
                  <c:v>-0.13327838933312441</c:v>
                </c:pt>
                <c:pt idx="967">
                  <c:v>-0.12052182125325273</c:v>
                </c:pt>
                <c:pt idx="968">
                  <c:v>-0.10758414751126522</c:v>
                </c:pt>
                <c:pt idx="969">
                  <c:v>-9.4532583918970126E-2</c:v>
                </c:pt>
                <c:pt idx="970">
                  <c:v>-8.1433448503679395E-2</c:v>
                </c:pt>
                <c:pt idx="971">
                  <c:v>-6.8351835563583929E-2</c:v>
                </c:pt>
                <c:pt idx="972">
                  <c:v>-5.5351300673178172E-2</c:v>
                </c:pt>
                <c:pt idx="973">
                  <c:v>-4.2493558133747333E-2</c:v>
                </c:pt>
                <c:pt idx="974">
                  <c:v>-2.9838192287234055E-2</c:v>
                </c:pt>
                <c:pt idx="975">
                  <c:v>-1.7442384028486191E-2</c:v>
                </c:pt>
                <c:pt idx="976">
                  <c:v>-5.360653761493972E-3</c:v>
                </c:pt>
                <c:pt idx="977">
                  <c:v>6.3553780499719936E-3</c:v>
                </c:pt>
                <c:pt idx="978">
                  <c:v>1.7657211686959551E-2</c:v>
                </c:pt>
                <c:pt idx="979">
                  <c:v>2.8499669389724924E-2</c:v>
                </c:pt>
                <c:pt idx="980">
                  <c:v>3.8841076145255227E-2</c:v>
                </c:pt>
                <c:pt idx="981">
                  <c:v>4.8643419323656012E-2</c:v>
                </c:pt>
                <c:pt idx="982">
                  <c:v>5.7872486554348845E-2</c:v>
                </c:pt>
                <c:pt idx="983">
                  <c:v>6.649798135058349E-2</c:v>
                </c:pt>
                <c:pt idx="984">
                  <c:v>7.4493616110103078E-2</c:v>
                </c:pt>
                <c:pt idx="985">
                  <c:v>8.1837182240067308E-2</c:v>
                </c:pt>
                <c:pt idx="986">
                  <c:v>8.8510597275278213E-2</c:v>
                </c:pt>
                <c:pt idx="987">
                  <c:v>9.4499928979573267E-2</c:v>
                </c:pt>
                <c:pt idx="988">
                  <c:v>9.9795396540099057E-2</c:v>
                </c:pt>
                <c:pt idx="989">
                  <c:v>0.1043913490830336</c:v>
                </c:pt>
                <c:pt idx="990">
                  <c:v>0.10828622185618519</c:v>
                </c:pt>
                <c:pt idx="991">
                  <c:v>0.11148247053794846</c:v>
                </c:pt>
                <c:pt idx="992">
                  <c:v>0.11398648424356322</c:v>
                </c:pt>
                <c:pt idx="993">
                  <c:v>0.11580847790731169</c:v>
                </c:pt>
                <c:pt idx="994">
                  <c:v>0.11696236482250488</c:v>
                </c:pt>
                <c:pt idx="995">
                  <c:v>0.11746561022025315</c:v>
                </c:pt>
                <c:pt idx="996">
                  <c:v>0.11733906686182066</c:v>
                </c:pt>
                <c:pt idx="997">
                  <c:v>0.11660679370721322</c:v>
                </c:pt>
                <c:pt idx="998">
                  <c:v>0.11529585880517257</c:v>
                </c:pt>
                <c:pt idx="999">
                  <c:v>0.11343612762561091</c:v>
                </c:pt>
                <c:pt idx="1000">
                  <c:v>0.11106003812416573</c:v>
                </c:pt>
                <c:pt idx="1001">
                  <c:v>0.10820236389118118</c:v>
                </c:pt>
                <c:pt idx="1002">
                  <c:v>0.10489996679158126</c:v>
                </c:pt>
                <c:pt idx="1003">
                  <c:v>0.10119154054941432</c:v>
                </c:pt>
                <c:pt idx="1004">
                  <c:v>9.7117346770252494E-2</c:v>
                </c:pt>
                <c:pt idx="1005">
                  <c:v>9.2718944925481467E-2</c:v>
                </c:pt>
                <c:pt idx="1006">
                  <c:v>8.8038917846091191E-2</c:v>
                </c:pt>
                <c:pt idx="1007">
                  <c:v>8.3120594288553507E-2</c:v>
                </c:pt>
                <c:pt idx="1008">
                  <c:v>7.8007770141737431E-2</c:v>
                </c:pt>
                <c:pt idx="1009">
                  <c:v>7.2744429842685421E-2</c:v>
                </c:pt>
                <c:pt idx="1010">
                  <c:v>6.7374469559331795E-2</c:v>
                </c:pt>
                <c:pt idx="1011">
                  <c:v>6.1941423680032415E-2</c:v>
                </c:pt>
                <c:pt idx="1012">
                  <c:v>5.6488196124260259E-2</c:v>
                </c:pt>
                <c:pt idx="1013">
                  <c:v>5.1056797955051358E-2</c:v>
                </c:pt>
                <c:pt idx="1014">
                  <c:v>4.5688092732054542E-2</c:v>
                </c:pt>
                <c:pt idx="1015">
                  <c:v>4.0421550995620059E-2</c:v>
                </c:pt>
                <c:pt idx="1016">
                  <c:v>3.5295015216049164E-2</c:v>
                </c:pt>
                <c:pt idx="1017">
                  <c:v>3.0344476479569282E-2</c:v>
                </c:pt>
                <c:pt idx="1018">
                  <c:v>2.5603864112909269E-2</c:v>
                </c:pt>
                <c:pt idx="1019">
                  <c:v>2.1104849373154155E-2</c:v>
                </c:pt>
                <c:pt idx="1020">
                  <c:v>1.6876664248265949E-2</c:v>
                </c:pt>
                <c:pt idx="1021">
                  <c:v>1.2945936327034557E-2</c:v>
                </c:pt>
                <c:pt idx="1022">
                  <c:v>9.3365406059555678E-3</c:v>
                </c:pt>
                <c:pt idx="1023">
                  <c:v>6.0694690048651578E-3</c:v>
                </c:pt>
                <c:pt idx="1024">
                  <c:v>3.1627182634736961E-3</c:v>
                </c:pt>
                <c:pt idx="1025">
                  <c:v>6.3119678810164004E-4</c:v>
                </c:pt>
                <c:pt idx="1026">
                  <c:v>-1.513349087781779E-3</c:v>
                </c:pt>
                <c:pt idx="1027">
                  <c:v>-3.2623890735954397E-3</c:v>
                </c:pt>
                <c:pt idx="1028">
                  <c:v>-4.6106428762383578E-3</c:v>
                </c:pt>
                <c:pt idx="1029">
                  <c:v>-5.5560940039913742E-3</c:v>
                </c:pt>
                <c:pt idx="1030">
                  <c:v>-6.0999833957451344E-3</c:v>
                </c:pt>
                <c:pt idx="1031">
                  <c:v>-6.2467829628359839E-3</c:v>
                </c:pt>
                <c:pt idx="1032">
                  <c:v>-6.004149241423673E-3</c:v>
                </c:pt>
                <c:pt idx="1033">
                  <c:v>-5.3828574627000636E-3</c:v>
                </c:pt>
                <c:pt idx="1034">
                  <c:v>-4.3967164560794192E-3</c:v>
                </c:pt>
                <c:pt idx="1035">
                  <c:v>-3.0624649057381381E-3</c:v>
                </c:pt>
                <c:pt idx="1036">
                  <c:v>-1.3996495835002509E-3</c:v>
                </c:pt>
                <c:pt idx="1037">
                  <c:v>5.6951371976665666E-4</c:v>
                </c:pt>
                <c:pt idx="1038">
                  <c:v>2.820295747007262E-3</c:v>
                </c:pt>
                <c:pt idx="1039">
                  <c:v>5.3256249036822689E-3</c:v>
                </c:pt>
                <c:pt idx="1040">
                  <c:v>8.0562729682209788E-3</c:v>
                </c:pt>
                <c:pt idx="1041">
                  <c:v>1.0981054309253779E-2</c:v>
                </c:pt>
                <c:pt idx="1042">
                  <c:v>1.4067037459755571E-2</c:v>
                </c:pt>
                <c:pt idx="1043">
                  <c:v>1.727976782928714E-2</c:v>
                </c:pt>
                <c:pt idx="1044">
                  <c:v>2.0583500273404443E-2</c:v>
                </c:pt>
                <c:pt idx="1045">
                  <c:v>2.394144018328892E-2</c:v>
                </c:pt>
                <c:pt idx="1046">
                  <c:v>2.7315991710605086E-2</c:v>
                </c:pt>
                <c:pt idx="1047">
                  <c:v>3.0669011701199539E-2</c:v>
                </c:pt>
                <c:pt idx="1048">
                  <c:v>3.3962067877677179E-2</c:v>
                </c:pt>
                <c:pt idx="1049">
                  <c:v>3.7156699785339524E-2</c:v>
                </c:pt>
                <c:pt idx="1050">
                  <c:v>4.0214680997545625E-2</c:v>
                </c:pt>
                <c:pt idx="1051">
                  <c:v>4.3098281067090558E-2</c:v>
                </c:pt>
                <c:pt idx="1052">
                  <c:v>4.5770525708006243E-2</c:v>
                </c:pt>
                <c:pt idx="1053">
                  <c:v>4.8195453698466839E-2</c:v>
                </c:pt>
                <c:pt idx="1054">
                  <c:v>5.0338369009591405E-2</c:v>
                </c:pt>
                <c:pt idx="1055">
                  <c:v>5.2166086687429336E-2</c:v>
                </c:pt>
                <c:pt idx="1056">
                  <c:v>5.3647171045024589E-2</c:v>
                </c:pt>
                <c:pt idx="1057">
                  <c:v>5.4752164759765631E-2</c:v>
                </c:pt>
                <c:pt idx="1058">
                  <c:v>5.5453807516344988E-2</c:v>
                </c:pt>
                <c:pt idx="1059">
                  <c:v>5.5727242888476747E-2</c:v>
                </c:pt>
                <c:pt idx="1060">
                  <c:v>5.5550212212266525E-2</c:v>
                </c:pt>
                <c:pt idx="1061">
                  <c:v>5.4903234270956336E-2</c:v>
                </c:pt>
                <c:pt idx="1062">
                  <c:v>5.3769769683446378E-2</c:v>
                </c:pt>
                <c:pt idx="1063">
                  <c:v>5.2136368968547564E-2</c:v>
                </c:pt>
                <c:pt idx="1064">
                  <c:v>4.9992803341571301E-2</c:v>
                </c:pt>
                <c:pt idx="1065">
                  <c:v>4.7332177390004504E-2</c:v>
                </c:pt>
                <c:pt idx="1066">
                  <c:v>4.4151022870193568E-2</c:v>
                </c:pt>
                <c:pt idx="1067">
                  <c:v>4.0449372965945418E-2</c:v>
                </c:pt>
                <c:pt idx="1068">
                  <c:v>3.6230816453488246E-2</c:v>
                </c:pt>
                <c:pt idx="1069">
                  <c:v>3.1502531323506333E-2</c:v>
                </c:pt>
                <c:pt idx="1070">
                  <c:v>2.6275297520366725E-2</c:v>
                </c:pt>
                <c:pt idx="1071">
                  <c:v>2.0563488570210064E-2</c:v>
                </c:pt>
                <c:pt idx="1072">
                  <c:v>1.4385041982718838E-2</c:v>
                </c:pt>
                <c:pt idx="1073">
                  <c:v>7.7614084257794369E-3</c:v>
                </c:pt>
                <c:pt idx="1074">
                  <c:v>7.1747978702652038E-4</c:v>
                </c:pt>
                <c:pt idx="1075">
                  <c:v>-6.7185036489454397E-3</c:v>
                </c:pt>
                <c:pt idx="1076">
                  <c:v>-1.4515066564884993E-2</c:v>
                </c:pt>
                <c:pt idx="1077">
                  <c:v>-2.263763206097591E-2</c:v>
                </c:pt>
                <c:pt idx="1078">
                  <c:v>-3.1048674624056138E-2</c:v>
                </c:pt>
                <c:pt idx="1079">
                  <c:v>-3.9707891940629514E-2</c:v>
                </c:pt>
                <c:pt idx="1080">
                  <c:v>-4.8572394772812499E-2</c:v>
                </c:pt>
                <c:pt idx="1081">
                  <c:v>-5.7596914014165446E-2</c:v>
                </c:pt>
                <c:pt idx="1082">
                  <c:v>-6.6734023944392984E-2</c:v>
                </c:pt>
                <c:pt idx="1083">
                  <c:v>-7.5934380608487229E-2</c:v>
                </c:pt>
                <c:pt idx="1084">
                  <c:v>-8.5146974157396138E-2</c:v>
                </c:pt>
                <c:pt idx="1085">
                  <c:v>-9.431939390460653E-2</c:v>
                </c:pt>
                <c:pt idx="1086">
                  <c:v>-0.10339810477620026</c:v>
                </c:pt>
                <c:pt idx="1087">
                  <c:v>-0.11232873376141117</c:v>
                </c:pt>
                <c:pt idx="1088">
                  <c:v>-0.12105636490743188</c:v>
                </c:pt>
                <c:pt idx="1089">
                  <c:v>-0.12952584134533363</c:v>
                </c:pt>
                <c:pt idx="1090">
                  <c:v>-0.13768207278546557</c:v>
                </c:pt>
                <c:pt idx="1091">
                  <c:v>-0.14547034687921739</c:v>
                </c:pt>
                <c:pt idx="1092">
                  <c:v>-0.15283664281103804</c:v>
                </c:pt>
                <c:pt idx="1093">
                  <c:v>-0.15972794545947366</c:v>
                </c:pt>
                <c:pt idx="1094">
                  <c:v>-0.16609255844979928</c:v>
                </c:pt>
                <c:pt idx="1095">
                  <c:v>-0.17188041441225485</c:v>
                </c:pt>
                <c:pt idx="1096">
                  <c:v>-0.17704338076099163</c:v>
                </c:pt>
                <c:pt idx="1097">
                  <c:v>-0.18153555931776252</c:v>
                </c:pt>
                <c:pt idx="1098">
                  <c:v>-0.18531357812226146</c:v>
                </c:pt>
                <c:pt idx="1099">
                  <c:v>-0.18833687379779487</c:v>
                </c:pt>
                <c:pt idx="1100">
                  <c:v>-0.19056796287544761</c:v>
                </c:pt>
                <c:pt idx="1101">
                  <c:v>-0.19197270052380713</c:v>
                </c:pt>
                <c:pt idx="1102">
                  <c:v>-0.19252052518263171</c:v>
                </c:pt>
                <c:pt idx="1103">
                  <c:v>-0.19218468765846661</c:v>
                </c:pt>
                <c:pt idx="1104">
                  <c:v>-0.19094246330787609</c:v>
                </c:pt>
                <c:pt idx="1105">
                  <c:v>-0.18877534600829704</c:v>
                </c:pt>
                <c:pt idx="1106">
                  <c:v>-0.18566922269901043</c:v>
                </c:pt>
                <c:pt idx="1107">
                  <c:v>-0.1816145273631336</c:v>
                </c:pt>
                <c:pt idx="1108">
                  <c:v>-0.17660637341680802</c:v>
                </c:pt>
                <c:pt idx="1109">
                  <c:v>-0.17064466357263086</c:v>
                </c:pt>
                <c:pt idx="1110">
                  <c:v>-0.16373417635118959</c:v>
                </c:pt>
                <c:pt idx="1111">
                  <c:v>-0.15588462852553164</c:v>
                </c:pt>
                <c:pt idx="1112">
                  <c:v>-0.14711071289980715</c:v>
                </c:pt>
                <c:pt idx="1113">
                  <c:v>-0.13743211094275098</c:v>
                </c:pt>
                <c:pt idx="1114">
                  <c:v>-0.12687347992001319</c:v>
                </c:pt>
                <c:pt idx="1115">
                  <c:v>-0.11546441429498866</c:v>
                </c:pt>
                <c:pt idx="1116">
                  <c:v>-0.10323938129606713</c:v>
                </c:pt>
                <c:pt idx="1117">
                  <c:v>-9.0237630677332037E-2</c:v>
                </c:pt>
                <c:pt idx="1118">
                  <c:v>-7.6503078830422289E-2</c:v>
                </c:pt>
                <c:pt idx="1119">
                  <c:v>-6.2084167535739865E-2</c:v>
                </c:pt>
                <c:pt idx="1120">
                  <c:v>-4.703369777130384E-2</c:v>
                </c:pt>
                <c:pt idx="1121">
                  <c:v>-3.1408639126915494E-2</c:v>
                </c:pt>
                <c:pt idx="1122">
                  <c:v>-1.5269915498471454E-2</c:v>
                </c:pt>
                <c:pt idx="1123">
                  <c:v>1.317832137310293E-3</c:v>
                </c:pt>
                <c:pt idx="1124">
                  <c:v>1.8286504945598359E-2</c:v>
                </c:pt>
                <c:pt idx="1125">
                  <c:v>3.5564826412580519E-2</c:v>
                </c:pt>
                <c:pt idx="1126">
                  <c:v>5.3078642325900094E-2</c:v>
                </c:pt>
                <c:pt idx="1127">
                  <c:v>7.0751239291322543E-2</c:v>
                </c:pt>
                <c:pt idx="1128">
                  <c:v>8.8503680416591957E-2</c:v>
                </c:pt>
                <c:pt idx="1129">
                  <c:v>0.10625515669475893</c:v>
                </c:pt>
                <c:pt idx="1130">
                  <c:v>0.12392335252753406</c:v>
                </c:pt>
                <c:pt idx="1131">
                  <c:v>0.14142482374384824</c:v>
                </c:pt>
                <c:pt idx="1132">
                  <c:v>0.15867538639148571</c:v>
                </c:pt>
                <c:pt idx="1133">
                  <c:v>0.17559051450923879</c:v>
                </c:pt>
                <c:pt idx="1134">
                  <c:v>0.19208574502580045</c:v>
                </c:pt>
                <c:pt idx="1135">
                  <c:v>0.208077087878067</c:v>
                </c:pt>
                <c:pt idx="1136">
                  <c:v>0.22348143939740639</c:v>
                </c:pt>
                <c:pt idx="1137">
                  <c:v>0.23821699697730242</c:v>
                </c:pt>
                <c:pt idx="1138">
                  <c:v>0.25220367300979818</c:v>
                </c:pt>
                <c:pt idx="1139">
                  <c:v>0.26536350606221998</c:v>
                </c:pt>
                <c:pt idx="1140">
                  <c:v>0.27762106725895919</c:v>
                </c:pt>
                <c:pt idx="1141">
                  <c:v>0.28890385983658934</c:v>
                </c:pt>
                <c:pt idx="1142">
                  <c:v>0.29914270985356067</c:v>
                </c:pt>
                <c:pt idx="1143">
                  <c:v>0.30827214605922781</c:v>
                </c:pt>
                <c:pt idx="1144">
                  <c:v>0.31623076695928853</c:v>
                </c:pt>
                <c:pt idx="1145">
                  <c:v>0.32296159315798384</c:v>
                </c:pt>
                <c:pt idx="1146">
                  <c:v>0.32841240310933273</c:v>
                </c:pt>
                <c:pt idx="1147">
                  <c:v>0.33253605047160423</c:v>
                </c:pt>
                <c:pt idx="1148">
                  <c:v>0.33529076133001245</c:v>
                </c:pt>
                <c:pt idx="1149">
                  <c:v>0.33664040963285297</c:v>
                </c:pt>
                <c:pt idx="1150">
                  <c:v>0.33655476927429423</c:v>
                </c:pt>
                <c:pt idx="1151">
                  <c:v>0.33500974135431633</c:v>
                </c:pt>
                <c:pt idx="1152">
                  <c:v>0.33198755525065488</c:v>
                </c:pt>
                <c:pt idx="1153">
                  <c:v>0.32747694224963575</c:v>
                </c:pt>
                <c:pt idx="1154">
                  <c:v>0.32147328060208985</c:v>
                </c:pt>
                <c:pt idx="1155">
                  <c:v>0.31397871099542152</c:v>
                </c:pt>
                <c:pt idx="1156">
                  <c:v>0.30500222156473983</c:v>
                </c:pt>
                <c:pt idx="1157">
                  <c:v>0.29455970170215673</c:v>
                </c:pt>
                <c:pt idx="1158">
                  <c:v>0.28267396406476697</c:v>
                </c:pt>
                <c:pt idx="1159">
                  <c:v>0.26937473432719672</c:v>
                </c:pt>
                <c:pt idx="1160">
                  <c:v>0.25469860837301317</c:v>
                </c:pt>
                <c:pt idx="1161">
                  <c:v>0.23868897677106682</c:v>
                </c:pt>
                <c:pt idx="1162">
                  <c:v>0.22139591653588364</c:v>
                </c:pt>
                <c:pt idx="1163">
                  <c:v>0.20287605032621614</c:v>
                </c:pt>
                <c:pt idx="1164">
                  <c:v>0.18319237339084504</c:v>
                </c:pt>
                <c:pt idx="1165">
                  <c:v>0.16241404872622267</c:v>
                </c:pt>
                <c:pt idx="1166">
                  <c:v>0.14061617106432489</c:v>
                </c:pt>
                <c:pt idx="1167">
                  <c:v>0.11787950046218221</c:v>
                </c:pt>
                <c:pt idx="1168">
                  <c:v>9.4290166414413346E-2</c:v>
                </c:pt>
                <c:pt idx="1169">
                  <c:v>6.9939343557639089E-2</c:v>
                </c:pt>
                <c:pt idx="1170">
                  <c:v>4.4922900178733349E-2</c:v>
                </c:pt>
                <c:pt idx="1171">
                  <c:v>1.9341020878125059E-2</c:v>
                </c:pt>
                <c:pt idx="1172">
                  <c:v>-6.7021951272353553E-3</c:v>
                </c:pt>
                <c:pt idx="1173">
                  <c:v>-3.309915844837108E-2</c:v>
                </c:pt>
                <c:pt idx="1174">
                  <c:v>-5.9739234982306266E-2</c:v>
                </c:pt>
                <c:pt idx="1175">
                  <c:v>-8.6509210534975622E-2</c:v>
                </c:pt>
                <c:pt idx="1176">
                  <c:v>-0.11329377265419827</c:v>
                </c:pt>
                <c:pt idx="1177">
                  <c:v>-0.13997600761897377</c:v>
                </c:pt>
                <c:pt idx="1178">
                  <c:v>-0.1664379104422572</c:v>
                </c:pt>
                <c:pt idx="1179">
                  <c:v>-0.19256090566353612</c:v>
                </c:pt>
                <c:pt idx="1180">
                  <c:v>-0.21822637663713196</c:v>
                </c:pt>
                <c:pt idx="1181">
                  <c:v>-0.24331620096151396</c:v>
                </c:pt>
                <c:pt idx="1182">
                  <c:v>-0.26771328964446439</c:v>
                </c:pt>
                <c:pt idx="1183">
                  <c:v>-0.29130212756001017</c:v>
                </c:pt>
                <c:pt idx="1184">
                  <c:v>-0.31396931272418538</c:v>
                </c:pt>
                <c:pt idx="1185">
                  <c:v>-0.3356040918999279</c:v>
                </c:pt>
                <c:pt idx="1186">
                  <c:v>-0.35609889003524725</c:v>
                </c:pt>
                <c:pt idx="1187">
                  <c:v>-0.37534983104511088</c:v>
                </c:pt>
                <c:pt idx="1188">
                  <c:v>-0.39325724746408841</c:v>
                </c:pt>
                <c:pt idx="1189">
                  <c:v>-0.40972617652636978</c:v>
                </c:pt>
                <c:pt idx="1190">
                  <c:v>-0.42466684026968071</c:v>
                </c:pt>
                <c:pt idx="1191">
                  <c:v>-0.43799510731164543</c:v>
                </c:pt>
                <c:pt idx="1192">
                  <c:v>-0.44963293401029841</c:v>
                </c:pt>
                <c:pt idx="1193">
                  <c:v>-0.45950878279426843</c:v>
                </c:pt>
                <c:pt idx="1194">
                  <c:v>-0.46755801553340054</c:v>
                </c:pt>
                <c:pt idx="1195">
                  <c:v>-0.47372325991582553</c:v>
                </c:pt>
                <c:pt idx="1196">
                  <c:v>-0.47795474690299278</c:v>
                </c:pt>
                <c:pt idx="1197">
                  <c:v>-0.48021061744937227</c:v>
                </c:pt>
                <c:pt idx="1198">
                  <c:v>-0.48045719679822296</c:v>
                </c:pt>
                <c:pt idx="1199">
                  <c:v>-0.47866923479756451</c:v>
                </c:pt>
                <c:pt idx="1200">
                  <c:v>-0.47483011082235921</c:v>
                </c:pt>
                <c:pt idx="1201">
                  <c:v>-0.46893200203759466</c:v>
                </c:pt>
                <c:pt idx="1202">
                  <c:v>-0.46097601389303244</c:v>
                </c:pt>
                <c:pt idx="1203">
                  <c:v>-0.45097227190259431</c:v>
                </c:pt>
                <c:pt idx="1204">
                  <c:v>-0.43893997392939665</c:v>
                </c:pt>
                <c:pt idx="1205">
                  <c:v>-0.42490740236992885</c:v>
                </c:pt>
                <c:pt idx="1206">
                  <c:v>-0.40891189580800413</c:v>
                </c:pt>
                <c:pt idx="1207">
                  <c:v>-0.39099977988930673</c:v>
                </c:pt>
                <c:pt idx="1208">
                  <c:v>-0.37122625734994869</c:v>
                </c:pt>
                <c:pt idx="1209">
                  <c:v>-0.34965525731738312</c:v>
                </c:pt>
                <c:pt idx="1210">
                  <c:v>-0.3263592441868739</c:v>
                </c:pt>
                <c:pt idx="1211">
                  <c:v>-0.30141898656281163</c:v>
                </c:pt>
                <c:pt idx="1212">
                  <c:v>-0.2749232869383732</c:v>
                </c:pt>
                <c:pt idx="1213">
                  <c:v>-0.24696867297048608</c:v>
                </c:pt>
                <c:pt idx="1214">
                  <c:v>-0.21765905138738217</c:v>
                </c:pt>
                <c:pt idx="1215">
                  <c:v>-0.18710532574356764</c:v>
                </c:pt>
                <c:pt idx="1216">
                  <c:v>-0.15542497940995026</c:v>
                </c:pt>
                <c:pt idx="1217">
                  <c:v>-0.12274162535540034</c:v>
                </c:pt>
                <c:pt idx="1218">
                  <c:v>-8.9184524438080226E-2</c:v>
                </c:pt>
                <c:pt idx="1219">
                  <c:v>-5.4888074081255844E-2</c:v>
                </c:pt>
                <c:pt idx="1220">
                  <c:v>-1.9991269356466224E-2</c:v>
                </c:pt>
                <c:pt idx="1221">
                  <c:v>1.5362861361931657E-2</c:v>
                </c:pt>
                <c:pt idx="1222">
                  <c:v>5.1027843875336099E-2</c:v>
                </c:pt>
                <c:pt idx="1223">
                  <c:v>8.6854366354224388E-2</c:v>
                </c:pt>
                <c:pt idx="1224">
                  <c:v>0.12269090571525432</c:v>
                </c:pt>
                <c:pt idx="1225">
                  <c:v>0.15838436954935264</c:v>
                </c:pt>
                <c:pt idx="1226">
                  <c:v>0.19378075087673186</c:v>
                </c:pt>
                <c:pt idx="1227">
                  <c:v>0.22872579292565531</c:v>
                </c:pt>
                <c:pt idx="1228">
                  <c:v>0.26306566106412643</c:v>
                </c:pt>
                <c:pt idx="1229">
                  <c:v>0.29664761895907177</c:v>
                </c:pt>
                <c:pt idx="1230">
                  <c:v>0.32932070599484187</c:v>
                </c:pt>
                <c:pt idx="1231">
                  <c:v>0.36093641295430112</c:v>
                </c:pt>
                <c:pt idx="1232">
                  <c:v>0.39134935294897466</c:v>
                </c:pt>
                <c:pt idx="1233">
                  <c:v>0.42041792458290772</c:v>
                </c:pt>
                <c:pt idx="1234">
                  <c:v>0.44800496434515802</c:v>
                </c:pt>
                <c:pt idx="1235">
                  <c:v>0.47397838525075947</c:v>
                </c:pt>
                <c:pt idx="1236">
                  <c:v>0.49821179878746719</c:v>
                </c:pt>
                <c:pt idx="1237">
                  <c:v>0.52058511727763146</c:v>
                </c:pt>
                <c:pt idx="1238">
                  <c:v>0.54098513382844393</c:v>
                </c:pt>
                <c:pt idx="1239">
                  <c:v>0.55930607712238256</c:v>
                </c:pt>
                <c:pt idx="1240">
                  <c:v>0.57545013838976766</c:v>
                </c:pt>
                <c:pt idx="1241">
                  <c:v>0.58932796800876164</c:v>
                </c:pt>
                <c:pt idx="1242">
                  <c:v>0.60085913929350299</c:v>
                </c:pt>
                <c:pt idx="1243">
                  <c:v>0.60997257715776987</c:v>
                </c:pt>
                <c:pt idx="1244">
                  <c:v>0.6166069494801657</c:v>
                </c:pt>
                <c:pt idx="1245">
                  <c:v>0.62071101914548188</c:v>
                </c:pt>
                <c:pt idx="1246">
                  <c:v>0.62224395489589623</c:v>
                </c:pt>
                <c:pt idx="1247">
                  <c:v>0.62117559929430111</c:v>
                </c:pt>
                <c:pt idx="1248">
                  <c:v>0.61748669227876662</c:v>
                </c:pt>
                <c:pt idx="1249">
                  <c:v>0.61116904897278634</c:v>
                </c:pt>
                <c:pt idx="1250">
                  <c:v>0.60222569060803111</c:v>
                </c:pt>
                <c:pt idx="1251">
                  <c:v>0.59067092761534412</c:v>
                </c:pt>
                <c:pt idx="1252">
                  <c:v>0.57653039414391971</c:v>
                </c:pt>
                <c:pt idx="1253">
                  <c:v>0.55984103347809788</c:v>
                </c:pt>
                <c:pt idx="1254">
                  <c:v>0.54065103403356218</c:v>
                </c:pt>
                <c:pt idx="1255">
                  <c:v>0.51901971583113604</c:v>
                </c:pt>
                <c:pt idx="1256">
                  <c:v>0.49501736756363274</c:v>
                </c:pt>
                <c:pt idx="1257">
                  <c:v>0.46872503459031251</c:v>
                </c:pt>
                <c:pt idx="1258">
                  <c:v>0.44023425841187519</c:v>
                </c:pt>
                <c:pt idx="1259">
                  <c:v>0.40964676839719871</c:v>
                </c:pt>
                <c:pt idx="1260">
                  <c:v>0.37707412674828611</c:v>
                </c:pt>
                <c:pt idx="1261">
                  <c:v>0.3426373279035051</c:v>
                </c:pt>
                <c:pt idx="1262">
                  <c:v>0.30646635378772469</c:v>
                </c:pt>
                <c:pt idx="1263">
                  <c:v>0.26869968652274645</c:v>
                </c:pt>
                <c:pt idx="1264">
                  <c:v>0.22948378040958306</c:v>
                </c:pt>
                <c:pt idx="1265">
                  <c:v>0.18897249518619919</c:v>
                </c:pt>
                <c:pt idx="1266">
                  <c:v>0.14732649274875254</c:v>
                </c:pt>
                <c:pt idx="1267">
                  <c:v>0.10471259969989655</c:v>
                </c:pt>
                <c:pt idx="1268">
                  <c:v>6.1303138254882872E-2</c:v>
                </c:pt>
                <c:pt idx="1269">
                  <c:v>1.7275228192161762E-2</c:v>
                </c:pt>
                <c:pt idx="1270">
                  <c:v>-2.7189937318356838E-2</c:v>
                </c:pt>
                <c:pt idx="1271">
                  <c:v>-7.1907839042641197E-2</c:v>
                </c:pt>
                <c:pt idx="1272">
                  <c:v>-0.11669139907599091</c:v>
                </c:pt>
                <c:pt idx="1273">
                  <c:v>-0.16135176510447613</c:v>
                </c:pt>
                <c:pt idx="1274">
                  <c:v>-0.20569910823963378</c:v>
                </c:pt>
                <c:pt idx="1275">
                  <c:v>-0.24954343105040999</c:v>
                </c:pt>
                <c:pt idx="1276">
                  <c:v>-0.29269538234770998</c:v>
                </c:pt>
                <c:pt idx="1277">
                  <c:v>-0.33496707522474034</c:v>
                </c:pt>
                <c:pt idx="1278">
                  <c:v>-0.37617290481755727</c:v>
                </c:pt>
                <c:pt idx="1279">
                  <c:v>-0.41613036222806021</c:v>
                </c:pt>
                <c:pt idx="1280">
                  <c:v>-0.45466084104404347</c:v>
                </c:pt>
                <c:pt idx="1281">
                  <c:v>-0.49159043289944609</c:v>
                </c:pt>
                <c:pt idx="1282">
                  <c:v>-0.52675070854171469</c:v>
                </c:pt>
                <c:pt idx="1283">
                  <c:v>-0.55997948091329341</c:v>
                </c:pt>
                <c:pt idx="1284">
                  <c:v>-0.59112154680878359</c:v>
                </c:pt>
                <c:pt idx="1285">
                  <c:v>-0.62002940374058413</c:v>
                </c:pt>
                <c:pt idx="1286">
                  <c:v>-0.646563938731328</c:v>
                </c:pt>
                <c:pt idx="1287">
                  <c:v>-0.67059508585216232</c:v>
                </c:pt>
                <c:pt idx="1288">
                  <c:v>-0.69200244944130662</c:v>
                </c:pt>
                <c:pt idx="1289">
                  <c:v>-0.71067589006684251</c:v>
                </c:pt>
                <c:pt idx="1290">
                  <c:v>-0.72651607044045796</c:v>
                </c:pt>
                <c:pt idx="1291">
                  <c:v>-0.73943495864563802</c:v>
                </c:pt>
                <c:pt idx="1292">
                  <c:v>-0.74935628621174832</c:v>
                </c:pt>
                <c:pt idx="1293">
                  <c:v>-0.75621595874669056</c:v>
                </c:pt>
                <c:pt idx="1294">
                  <c:v>-0.75996241703198542</c:v>
                </c:pt>
                <c:pt idx="1295">
                  <c:v>-0.76055694668634299</c:v>
                </c:pt>
                <c:pt idx="1296">
                  <c:v>-0.75797393471507812</c:v>
                </c:pt>
                <c:pt idx="1297">
                  <c:v>-0.75220107148315196</c:v>
                </c:pt>
                <c:pt idx="1298">
                  <c:v>-0.74323949687701452</c:v>
                </c:pt>
                <c:pt idx="1299">
                  <c:v>-0.73110388965543338</c:v>
                </c:pt>
                <c:pt idx="1300">
                  <c:v>-0.71582249922970564</c:v>
                </c:pt>
                <c:pt idx="1301">
                  <c:v>-0.69743711935879105</c:v>
                </c:pt>
                <c:pt idx="1302">
                  <c:v>-0.67600300349375952</c:v>
                </c:pt>
                <c:pt idx="1303">
                  <c:v>-0.65158872175771809</c:v>
                </c:pt>
                <c:pt idx="1304">
                  <c:v>-0.62427595979993844</c:v>
                </c:pt>
                <c:pt idx="1305">
                  <c:v>-0.59415926001709396</c:v>
                </c:pt>
                <c:pt idx="1306">
                  <c:v>-0.56134570588686894</c:v>
                </c:pt>
                <c:pt idx="1307">
                  <c:v>-0.52595455041080519</c:v>
                </c:pt>
                <c:pt idx="1308">
                  <c:v>-0.48811678991122914</c:v>
                </c:pt>
                <c:pt idx="1309">
                  <c:v>-0.44797468467174428</c:v>
                </c:pt>
                <c:pt idx="1310">
                  <c:v>-0.40568122814978369</c:v>
                </c:pt>
                <c:pt idx="1311">
                  <c:v>-0.36139956672333684</c:v>
                </c:pt>
                <c:pt idx="1312">
                  <c:v>-0.31530237215947687</c:v>
                </c:pt>
                <c:pt idx="1313">
                  <c:v>-0.26757116921075152</c:v>
                </c:pt>
                <c:pt idx="1314">
                  <c:v>-0.21839562095353149</c:v>
                </c:pt>
                <c:pt idx="1315">
                  <c:v>-0.16797277468157146</c:v>
                </c:pt>
                <c:pt idx="1316">
                  <c:v>-0.11650627135481162</c:v>
                </c:pt>
                <c:pt idx="1317">
                  <c:v>-6.4205521779626462E-2</c:v>
                </c:pt>
                <c:pt idx="1318">
                  <c:v>-1.1284852858770344E-2</c:v>
                </c:pt>
                <c:pt idx="1319">
                  <c:v>4.2037372600934209E-2</c:v>
                </c:pt>
                <c:pt idx="1320">
                  <c:v>9.5539658900817837E-2</c:v>
                </c:pt>
                <c:pt idx="1321">
                  <c:v>0.14899829953961741</c:v>
                </c:pt>
                <c:pt idx="1322">
                  <c:v>0.20218831453306496</c:v>
                </c:pt>
                <c:pt idx="1323">
                  <c:v>0.25488439902835303</c:v>
                </c:pt>
                <c:pt idx="1324">
                  <c:v>0.30686187920644048</c:v>
                </c:pt>
                <c:pt idx="1325">
                  <c:v>0.35789767141046402</c:v>
                </c:pt>
                <c:pt idx="1326">
                  <c:v>0.40777124040064783</c:v>
                </c:pt>
                <c:pt idx="1327">
                  <c:v>0.45626555261667223</c:v>
                </c:pt>
                <c:pt idx="1328">
                  <c:v>0.5031680203255563</c:v>
                </c:pt>
                <c:pt idx="1329">
                  <c:v>0.5482714325492779</c:v>
                </c:pt>
                <c:pt idx="1330">
                  <c:v>0.59137486869936051</c:v>
                </c:pt>
                <c:pt idx="1331">
                  <c:v>0.6322845908970951</c:v>
                </c:pt>
                <c:pt idx="1332">
                  <c:v>0.67081491102676538</c:v>
                </c:pt>
                <c:pt idx="1333">
                  <c:v>0.70678902865594273</c:v>
                </c:pt>
                <c:pt idx="1334">
                  <c:v>0.74003983606000368</c:v>
                </c:pt>
                <c:pt idx="1335">
                  <c:v>0.77041068670880575</c:v>
                </c:pt>
                <c:pt idx="1336">
                  <c:v>0.79775612371002935</c:v>
                </c:pt>
                <c:pt idx="1337">
                  <c:v>0.82194256485629724</c:v>
                </c:pt>
                <c:pt idx="1338">
                  <c:v>0.84284894109121455</c:v>
                </c:pt>
                <c:pt idx="1339">
                  <c:v>0.86036728539216945</c:v>
                </c:pt>
                <c:pt idx="1340">
                  <c:v>0.87440326926395784</c:v>
                </c:pt>
                <c:pt idx="1341">
                  <c:v>0.88487668424756138</c:v>
                </c:pt>
                <c:pt idx="1342">
                  <c:v>0.8917218660697237</c:v>
                </c:pt>
                <c:pt idx="1343">
                  <c:v>0.89488805929308668</c:v>
                </c:pt>
                <c:pt idx="1344">
                  <c:v>0.89433972057017475</c:v>
                </c:pt>
                <c:pt idx="1345">
                  <c:v>0.89005675885798485</c:v>
                </c:pt>
                <c:pt idx="1346">
                  <c:v>0.88203471121196597</c:v>
                </c:pt>
                <c:pt idx="1347">
                  <c:v>0.87028485304692038</c:v>
                </c:pt>
                <c:pt idx="1348">
                  <c:v>0.85483424202807623</c:v>
                </c:pt>
                <c:pt idx="1349">
                  <c:v>0.83572569503582428</c:v>
                </c:pt>
                <c:pt idx="1350">
                  <c:v>0.81301769793179801</c:v>
                </c:pt>
                <c:pt idx="1351">
                  <c:v>0.78678424814102421</c:v>
                </c:pt>
                <c:pt idx="1352">
                  <c:v>0.75711463035309989</c:v>
                </c:pt>
                <c:pt idx="1353">
                  <c:v>0.72411312593388766</c:v>
                </c:pt>
                <c:pt idx="1354">
                  <c:v>0.68789865692659524</c:v>
                </c:pt>
                <c:pt idx="1355">
                  <c:v>0.6486043658064925</c:v>
                </c:pt>
                <c:pt idx="1356">
                  <c:v>0.60637713243467051</c:v>
                </c:pt>
                <c:pt idx="1357">
                  <c:v>0.56137702993365368</c:v>
                </c:pt>
                <c:pt idx="1358">
                  <c:v>0.5137767214777742</c:v>
                </c:pt>
                <c:pt idx="1359">
                  <c:v>0.46376080025558108</c:v>
                </c:pt>
                <c:pt idx="1360">
                  <c:v>0.41152507511606595</c:v>
                </c:pt>
                <c:pt idx="1361">
                  <c:v>0.35727580465691722</c:v>
                </c:pt>
                <c:pt idx="1362">
                  <c:v>0.3012288827474241</c:v>
                </c:pt>
                <c:pt idx="1363">
                  <c:v>0.24360897870277376</c:v>
                </c:pt>
                <c:pt idx="1364">
                  <c:v>0.18464863553659261</c:v>
                </c:pt>
                <c:pt idx="1365">
                  <c:v>0.12458732991600485</c:v>
                </c:pt>
                <c:pt idx="1366">
                  <c:v>6.3670497625999745E-2</c:v>
                </c:pt>
                <c:pt idx="1367">
                  <c:v>2.1485285164295487E-3</c:v>
                </c:pt>
                <c:pt idx="1368">
                  <c:v>-5.9724264943450622E-2</c:v>
                </c:pt>
                <c:pt idx="1369">
                  <c:v>-0.12169070124515202</c:v>
                </c:pt>
                <c:pt idx="1370">
                  <c:v>-0.18349180118078234</c:v>
                </c:pt>
                <c:pt idx="1371">
                  <c:v>-0.24486787247057484</c:v>
                </c:pt>
                <c:pt idx="1372">
                  <c:v>-0.30555960312587493</c:v>
                </c:pt>
                <c:pt idx="1373">
                  <c:v>-0.36530915893602389</c:v>
                </c:pt>
                <c:pt idx="1374">
                  <c:v>-0.42386128042626636</c:v>
                </c:pt>
                <c:pt idx="1375">
                  <c:v>-0.4809643746133917</c:v>
                </c:pt>
                <c:pt idx="1376">
                  <c:v>-0.53637159688436697</c:v>
                </c:pt>
                <c:pt idx="1377">
                  <c:v>-0.58984191834289956</c:v>
                </c:pt>
                <c:pt idx="1378">
                  <c:v>-0.64114117400716086</c:v>
                </c:pt>
                <c:pt idx="1379">
                  <c:v>-0.69004308730201047</c:v>
                </c:pt>
                <c:pt idx="1380">
                  <c:v>-0.73633026636675725</c:v>
                </c:pt>
                <c:pt idx="1381">
                  <c:v>-0.7797951677990983</c:v>
                </c:pt>
                <c:pt idx="1382">
                  <c:v>-0.82024102357260686</c:v>
                </c:pt>
                <c:pt idx="1383">
                  <c:v>-0.85748272700237471</c:v>
                </c:pt>
                <c:pt idx="1384">
                  <c:v>-0.89134767378749524</c:v>
                </c:pt>
                <c:pt idx="1385">
                  <c:v>-0.9216765543324118</c:v>
                </c:pt>
                <c:pt idx="1386">
                  <c:v>-0.94832409373792093</c:v>
                </c:pt>
                <c:pt idx="1387">
                  <c:v>-0.97115973605910244</c:v>
                </c:pt>
                <c:pt idx="1388">
                  <c:v>-0.99006826964878425</c:v>
                </c:pt>
                <c:pt idx="1389">
                  <c:v>-1.0049503906410442</c:v>
                </c:pt>
                <c:pt idx="1390">
                  <c:v>-1.0157232018792337</c:v>
                </c:pt>
                <c:pt idx="1391">
                  <c:v>-1.0223206448554989</c:v>
                </c:pt>
                <c:pt idx="1392">
                  <c:v>-1.0246938625025832</c:v>
                </c:pt>
                <c:pt idx="1393">
                  <c:v>-1.0228114909636019</c:v>
                </c:pt>
                <c:pt idx="1394">
                  <c:v>-1.0166598787591756</c:v>
                </c:pt>
                <c:pt idx="1395">
                  <c:v>-1.0062432320732917</c:v>
                </c:pt>
                <c:pt idx="1396">
                  <c:v>-0.991583685188276</c:v>
                </c:pt>
                <c:pt idx="1397">
                  <c:v>-0.97272129541333219</c:v>
                </c:pt>
                <c:pt idx="1398">
                  <c:v>-0.94971396216994342</c:v>
                </c:pt>
                <c:pt idx="1399">
                  <c:v>-0.92263727021888009</c:v>
                </c:pt>
                <c:pt idx="1400">
                  <c:v>-0.89158425733635349</c:v>
                </c:pt>
                <c:pt idx="1401">
                  <c:v>-0.85666510707024834</c:v>
                </c:pt>
                <c:pt idx="1402">
                  <c:v>-0.8180067675289906</c:v>
                </c:pt>
                <c:pt idx="1403">
                  <c:v>-0.77575249747504738</c:v>
                </c:pt>
                <c:pt idx="1404">
                  <c:v>-0.73006134131002853</c:v>
                </c:pt>
                <c:pt idx="1405">
                  <c:v>-0.6811075348485971</c:v>
                </c:pt>
                <c:pt idx="1406">
                  <c:v>-0.62907984408104833</c:v>
                </c:pt>
                <c:pt idx="1407">
                  <c:v>-0.57418083941982845</c:v>
                </c:pt>
                <c:pt idx="1408">
                  <c:v>-0.51662610821096</c:v>
                </c:pt>
                <c:pt idx="1409">
                  <c:v>-0.45664340856608021</c:v>
                </c:pt>
                <c:pt idx="1410">
                  <c:v>-0.39447176783470816</c:v>
                </c:pt>
                <c:pt idx="1411">
                  <c:v>-0.3303605292858387</c:v>
                </c:pt>
                <c:pt idx="1412">
                  <c:v>-0.26456835080487839</c:v>
                </c:pt>
                <c:pt idx="1413">
                  <c:v>-0.19736215963204806</c:v>
                </c:pt>
                <c:pt idx="1414">
                  <c:v>-0.1290160673738977</c:v>
                </c:pt>
                <c:pt idx="1415">
                  <c:v>-5.981024970623805E-2</c:v>
                </c:pt>
                <c:pt idx="1416">
                  <c:v>9.9702046427845303E-3</c:v>
                </c:pt>
                <c:pt idx="1417">
                  <c:v>8.0036470890970546E-2</c:v>
                </c:pt>
                <c:pt idx="1418">
                  <c:v>0.15009718631128199</c:v>
                </c:pt>
                <c:pt idx="1419">
                  <c:v>0.21985966447135263</c:v>
                </c:pt>
                <c:pt idx="1420">
                  <c:v>0.28903112053176649</c:v>
                </c:pt>
                <c:pt idx="1421">
                  <c:v>0.35731990246346024</c:v>
                </c:pt>
                <c:pt idx="1422">
                  <c:v>0.42443672299634483</c:v>
                </c:pt>
                <c:pt idx="1423">
                  <c:v>0.49009588708668372</c:v>
                </c:pt>
                <c:pt idx="1424">
                  <c:v>0.55401650968669514</c:v>
                </c:pt>
                <c:pt idx="1425">
                  <c:v>0.615923718619238</c:v>
                </c:pt>
                <c:pt idx="1426">
                  <c:v>0.6755498374009874</c:v>
                </c:pt>
                <c:pt idx="1427">
                  <c:v>0.73263554292126276</c:v>
                </c:pt>
                <c:pt idx="1428">
                  <c:v>0.78693099296826885</c:v>
                </c:pt>
                <c:pt idx="1429">
                  <c:v>0.83819691870163038</c:v>
                </c:pt>
                <c:pt idx="1430">
                  <c:v>0.88620567729811328</c:v>
                </c:pt>
                <c:pt idx="1431">
                  <c:v>0.9307422601461901</c:v>
                </c:pt>
                <c:pt idx="1432">
                  <c:v>0.97160525213475912</c:v>
                </c:pt>
                <c:pt idx="1433">
                  <c:v>1.0086077377695144</c:v>
                </c:pt>
                <c:pt idx="1434">
                  <c:v>1.041578150059161</c:v>
                </c:pt>
                <c:pt idx="1435">
                  <c:v>1.070361058338491</c:v>
                </c:pt>
                <c:pt idx="1436">
                  <c:v>1.0948178914394631</c:v>
                </c:pt>
                <c:pt idx="1437">
                  <c:v>1.1148275928800193</c:v>
                </c:pt>
                <c:pt idx="1438">
                  <c:v>1.1302872050154584</c:v>
                </c:pt>
                <c:pt idx="1439">
                  <c:v>1.1411123793853901</c:v>
                </c:pt>
                <c:pt idx="1440">
                  <c:v>1.1472378107914185</c:v>
                </c:pt>
                <c:pt idx="1441">
                  <c:v>1.1486175929533071</c:v>
                </c:pt>
                <c:pt idx="1442">
                  <c:v>1.1452254939156288</c:v>
                </c:pt>
                <c:pt idx="1443">
                  <c:v>1.1370551497092727</c:v>
                </c:pt>
                <c:pt idx="1444">
                  <c:v>1.1241201751126086</c:v>
                </c:pt>
                <c:pt idx="1445">
                  <c:v>1.1064541907039982</c:v>
                </c:pt>
                <c:pt idx="1446">
                  <c:v>1.084110765748308</c:v>
                </c:pt>
                <c:pt idx="1447">
                  <c:v>1.0571632768153858</c:v>
                </c:pt>
                <c:pt idx="1448">
                  <c:v>1.025704682384637</c:v>
                </c:pt>
                <c:pt idx="1449">
                  <c:v>0.98984721404692944</c:v>
                </c:pt>
                <c:pt idx="1450">
                  <c:v>0.94972198527078999</c:v>
                </c:pt>
                <c:pt idx="1451">
                  <c:v>0.90547851905263854</c:v>
                </c:pt>
                <c:pt idx="1452">
                  <c:v>0.85728419611981299</c:v>
                </c:pt>
                <c:pt idx="1453">
                  <c:v>0.80532362569777982</c:v>
                </c:pt>
                <c:pt idx="1454">
                  <c:v>0.74979794118920373</c:v>
                </c:pt>
                <c:pt idx="1455">
                  <c:v>0.69092402343902259</c:v>
                </c:pt>
                <c:pt idx="1456">
                  <c:v>0.62893365457740091</c:v>
                </c:pt>
                <c:pt idx="1457">
                  <c:v>0.56407260573718521</c:v>
                </c:pt>
                <c:pt idx="1458">
                  <c:v>0.496599662235991</c:v>
                </c:pt>
                <c:pt idx="1459">
                  <c:v>0.42678559009076855</c:v>
                </c:pt>
                <c:pt idx="1460">
                  <c:v>0.3549120479968062</c:v>
                </c:pt>
                <c:pt idx="1461">
                  <c:v>0.28127044914889798</c:v>
                </c:pt>
                <c:pt idx="1462">
                  <c:v>0.20616077751232431</c:v>
                </c:pt>
                <c:pt idx="1463">
                  <c:v>0.12989036336079418</c:v>
                </c:pt>
                <c:pt idx="1464">
                  <c:v>5.2772623090086457E-2</c:v>
                </c:pt>
                <c:pt idx="1465">
                  <c:v>-2.4874231514661727E-2</c:v>
                </c:pt>
                <c:pt idx="1466">
                  <c:v>-0.10272850923012156</c:v>
                </c:pt>
                <c:pt idx="1467">
                  <c:v>-0.18046637511093155</c:v>
                </c:pt>
                <c:pt idx="1468">
                  <c:v>-0.2577632004118604</c:v>
                </c:pt>
                <c:pt idx="1469">
                  <c:v>-0.33429492107724545</c:v>
                </c:pt>
                <c:pt idx="1470">
                  <c:v>-0.4097393991008379</c:v>
                </c:pt>
                <c:pt idx="1471">
                  <c:v>-0.48377778102581737</c:v>
                </c:pt>
                <c:pt idx="1472">
                  <c:v>-0.55609584784595367</c:v>
                </c:pt>
                <c:pt idx="1473">
                  <c:v>-0.62638535058324152</c:v>
                </c:pt>
                <c:pt idx="1474">
                  <c:v>-0.6943453258572545</c:v>
                </c:pt>
                <c:pt idx="1475">
                  <c:v>-0.75968338582444062</c:v>
                </c:pt>
                <c:pt idx="1476">
                  <c:v>-0.8221169769539094</c:v>
                </c:pt>
                <c:pt idx="1477">
                  <c:v>-0.88137460221678832</c:v>
                </c:pt>
                <c:pt idx="1478">
                  <c:v>-0.9371970014017591</c:v>
                </c:pt>
                <c:pt idx="1479">
                  <c:v>-0.98933828442643024</c:v>
                </c:pt>
                <c:pt idx="1480">
                  <c:v>-1.0375670126944596</c:v>
                </c:pt>
                <c:pt idx="1481">
                  <c:v>-1.0816672237495619</c:v>
                </c:pt>
                <c:pt idx="1482">
                  <c:v>-1.1214393947003409</c:v>
                </c:pt>
                <c:pt idx="1483">
                  <c:v>-1.1567013401315152</c:v>
                </c:pt>
                <c:pt idx="1484">
                  <c:v>-1.187289040479296</c:v>
                </c:pt>
                <c:pt idx="1485">
                  <c:v>-1.2130573971268912</c:v>
                </c:pt>
                <c:pt idx="1486">
                  <c:v>-1.2338809107731763</c:v>
                </c:pt>
                <c:pt idx="1487">
                  <c:v>-1.2496542799385577</c:v>
                </c:pt>
                <c:pt idx="1488">
                  <c:v>-1.2602929167986194</c:v>
                </c:pt>
                <c:pt idx="1489">
                  <c:v>-1.2657333778748467</c:v>
                </c:pt>
                <c:pt idx="1490">
                  <c:v>-1.26593370746295</c:v>
                </c:pt>
                <c:pt idx="1491">
                  <c:v>-1.2608736920396613</c:v>
                </c:pt>
                <c:pt idx="1492">
                  <c:v>-1.2505550242590169</c:v>
                </c:pt>
                <c:pt idx="1493">
                  <c:v>-1.2350013755255991</c:v>
                </c:pt>
                <c:pt idx="1494">
                  <c:v>-1.2142583765146784</c:v>
                </c:pt>
                <c:pt idx="1495">
                  <c:v>-1.1883935053955443</c:v>
                </c:pt>
                <c:pt idx="1496">
                  <c:v>-1.1574958839029215</c:v>
                </c:pt>
                <c:pt idx="1497">
                  <c:v>-1.1216759817907609</c:v>
                </c:pt>
                <c:pt idx="1498">
                  <c:v>-1.0810652305913562</c:v>
                </c:pt>
                <c:pt idx="1499">
                  <c:v>-1.0358155479881859</c:v>
                </c:pt>
                <c:pt idx="1500">
                  <c:v>-0.98609877449313355</c:v>
                </c:pt>
                <c:pt idx="1501">
                  <c:v>-0.93210602449377467</c:v>
                </c:pt>
                <c:pt idx="1502">
                  <c:v>-0.87404695410553646</c:v>
                </c:pt>
                <c:pt idx="1503">
                  <c:v>-0.81214894862199061</c:v>
                </c:pt>
                <c:pt idx="1504">
                  <c:v>-0.74665623270596548</c:v>
                </c:pt>
                <c:pt idx="1505">
                  <c:v>-0.67782890679988328</c:v>
                </c:pt>
                <c:pt idx="1506">
                  <c:v>-0.60594191355749683</c:v>
                </c:pt>
                <c:pt idx="1507">
                  <c:v>-0.53128393840625843</c:v>
                </c:pt>
                <c:pt idx="1508">
                  <c:v>-0.45415624864206799</c:v>
                </c:pt>
                <c:pt idx="1509">
                  <c:v>-0.3748714757310978</c:v>
                </c:pt>
                <c:pt idx="1510">
                  <c:v>-0.29375234574951448</c:v>
                </c:pt>
                <c:pt idx="1511">
                  <c:v>-0.21113036312597067</c:v>
                </c:pt>
                <c:pt idx="1512">
                  <c:v>-0.12734445306672681</c:v>
                </c:pt>
                <c:pt idx="1513">
                  <c:v>-4.2739568234497649E-2</c:v>
                </c:pt>
                <c:pt idx="1514">
                  <c:v>4.2334734578399202E-2</c:v>
                </c:pt>
                <c:pt idx="1515">
                  <c:v>0.12752574189649457</c:v>
                </c:pt>
                <c:pt idx="1516">
                  <c:v>0.2124790491207672</c:v>
                </c:pt>
                <c:pt idx="1517">
                  <c:v>0.29684003809809134</c:v>
                </c:pt>
                <c:pt idx="1518">
                  <c:v>0.38025536052752251</c:v>
                </c:pt>
                <c:pt idx="1519">
                  <c:v>0.46237442098487908</c:v>
                </c:pt>
                <c:pt idx="1520">
                  <c:v>0.5428508533294949</c:v>
                </c:pt>
                <c:pt idx="1521">
                  <c:v>0.62134398426353221</c:v>
                </c:pt>
                <c:pt idx="1522">
                  <c:v>0.69752027784968917</c:v>
                </c:pt>
                <c:pt idx="1523">
                  <c:v>0.77105475485185626</c:v>
                </c:pt>
                <c:pt idx="1524">
                  <c:v>0.84163238085121761</c:v>
                </c:pt>
                <c:pt idx="1525">
                  <c:v>0.90894941720114819</c:v>
                </c:pt>
                <c:pt idx="1526">
                  <c:v>0.97271472902300737</c:v>
                </c:pt>
                <c:pt idx="1527">
                  <c:v>1.0326510446063384</c:v>
                </c:pt>
                <c:pt idx="1528">
                  <c:v>1.0884961607650445</c:v>
                </c:pt>
                <c:pt idx="1529">
                  <c:v>1.1400040889101122</c:v>
                </c:pt>
                <c:pt idx="1530">
                  <c:v>1.1869461368339522</c:v>
                </c:pt>
                <c:pt idx="1531">
                  <c:v>1.2291119214553645</c:v>
                </c:pt>
                <c:pt idx="1532">
                  <c:v>1.2663103080507034</c:v>
                </c:pt>
                <c:pt idx="1533">
                  <c:v>1.2983702717920069</c:v>
                </c:pt>
                <c:pt idx="1534">
                  <c:v>1.3251416777270431</c:v>
                </c:pt>
                <c:pt idx="1535">
                  <c:v>1.3464959756677244</c:v>
                </c:pt>
                <c:pt idx="1536">
                  <c:v>1.3623268068004604</c:v>
                </c:pt>
                <c:pt idx="1537">
                  <c:v>1.3725505191940583</c:v>
                </c:pt>
                <c:pt idx="1538">
                  <c:v>1.377106589755277</c:v>
                </c:pt>
                <c:pt idx="1539">
                  <c:v>1.3759579505688737</c:v>
                </c:pt>
                <c:pt idx="1540">
                  <c:v>1.3690912179546042</c:v>
                </c:pt>
                <c:pt idx="1541">
                  <c:v>1.3565168229784752</c:v>
                </c:pt>
                <c:pt idx="1542">
                  <c:v>1.3382690425662476</c:v>
                </c:pt>
                <c:pt idx="1543">
                  <c:v>1.3144059307829277</c:v>
                </c:pt>
                <c:pt idx="1544">
                  <c:v>1.2850091502609187</c:v>
                </c:pt>
                <c:pt idx="1545">
                  <c:v>1.2501837041795465</c:v>
                </c:pt>
                <c:pt idx="1546">
                  <c:v>1.2100575696184546</c:v>
                </c:pt>
                <c:pt idx="1547">
                  <c:v>1.1647812335246661</c:v>
                </c:pt>
                <c:pt idx="1548">
                  <c:v>1.1145271329469268</c:v>
                </c:pt>
                <c:pt idx="1549">
                  <c:v>1.0594890015981351</c:v>
                </c:pt>
                <c:pt idx="1550">
                  <c:v>0.999881125207565</c:v>
                </c:pt>
                <c:pt idx="1551">
                  <c:v>0.93593750851482616</c:v>
                </c:pt>
                <c:pt idx="1552">
                  <c:v>0.8679109571385023</c:v>
                </c:pt>
                <c:pt idx="1553">
                  <c:v>0.79607207791914147</c:v>
                </c:pt>
                <c:pt idx="1554">
                  <c:v>0.72070820169069705</c:v>
                </c:pt>
                <c:pt idx="1555">
                  <c:v>0.64212223277153258</c:v>
                </c:pt>
                <c:pt idx="1556">
                  <c:v>0.56063142978744396</c:v>
                </c:pt>
                <c:pt idx="1557">
                  <c:v>0.47656612274139354</c:v>
                </c:pt>
                <c:pt idx="1558">
                  <c:v>0.39026837152645416</c:v>
                </c:pt>
                <c:pt idx="1559">
                  <c:v>0.30209057134077366</c:v>
                </c:pt>
                <c:pt idx="1560">
                  <c:v>0.2123940107013309</c:v>
                </c:pt>
                <c:pt idx="1561">
                  <c:v>0.12154738797004816</c:v>
                </c:pt>
                <c:pt idx="1562">
                  <c:v>2.9925292496287059E-2</c:v>
                </c:pt>
                <c:pt idx="1563">
                  <c:v>-6.2093343352968677E-2</c:v>
                </c:pt>
                <c:pt idx="1564">
                  <c:v>-0.15412681486475299</c:v>
                </c:pt>
                <c:pt idx="1565">
                  <c:v>-0.24579223182814436</c:v>
                </c:pt>
                <c:pt idx="1566">
                  <c:v>-0.33670711494791605</c:v>
                </c:pt>
                <c:pt idx="1567">
                  <c:v>-0.42649099515304439</c:v>
                </c:pt>
                <c:pt idx="1568">
                  <c:v>-0.51476700909919049</c:v>
                </c:pt>
                <c:pt idx="1569">
                  <c:v>-0.60116348416051735</c:v>
                </c:pt>
                <c:pt idx="1570">
                  <c:v>-0.68531550623258886</c:v>
                </c:pt>
                <c:pt idx="1571">
                  <c:v>-0.76686646372038647</c:v>
                </c:pt>
                <c:pt idx="1572">
                  <c:v>-0.8454695611685622</c:v>
                </c:pt>
                <c:pt idx="1573">
                  <c:v>-0.92078929609874705</c:v>
                </c:pt>
                <c:pt idx="1574">
                  <c:v>-0.99250289275712811</c:v>
                </c:pt>
                <c:pt idx="1575">
                  <c:v>-1.0603016866377795</c:v>
                </c:pt>
                <c:pt idx="1576">
                  <c:v>-1.1238924538381014</c:v>
                </c:pt>
                <c:pt idx="1577">
                  <c:v>-1.1829986795178575</c:v>
                </c:pt>
                <c:pt idx="1578">
                  <c:v>-1.2373617599730229</c:v>
                </c:pt>
                <c:pt idx="1579">
                  <c:v>-1.2867421331005071</c:v>
                </c:pt>
                <c:pt idx="1580">
                  <c:v>-1.3309203323154071</c:v>
                </c:pt>
                <c:pt idx="1581">
                  <c:v>-1.369697959291482</c:v>
                </c:pt>
                <c:pt idx="1582">
                  <c:v>-1.4028985712232054</c:v>
                </c:pt>
                <c:pt idx="1583">
                  <c:v>-1.4303684786561048</c:v>
                </c:pt>
                <c:pt idx="1584">
                  <c:v>-1.4519774502961105</c:v>
                </c:pt>
                <c:pt idx="1585">
                  <c:v>-1.467619321590651</c:v>
                </c:pt>
                <c:pt idx="1586">
                  <c:v>-1.4772125042691742</c:v>
                </c:pt>
                <c:pt idx="1587">
                  <c:v>-1.4807003944395762</c:v>
                </c:pt>
                <c:pt idx="1588">
                  <c:v>-1.4780516772566583</c:v>
                </c:pt>
                <c:pt idx="1589">
                  <c:v>-1.4692605266076162</c:v>
                </c:pt>
                <c:pt idx="1590">
                  <c:v>-1.4543466986966642</c:v>
                </c:pt>
                <c:pt idx="1591">
                  <c:v>-1.433355518853247</c:v>
                </c:pt>
                <c:pt idx="1592">
                  <c:v>-1.4063577613351108</c:v>
                </c:pt>
                <c:pt idx="1593">
                  <c:v>-1.3734494223459852</c:v>
                </c:pt>
                <c:pt idx="1594">
                  <c:v>-1.3347513869369925</c:v>
                </c:pt>
                <c:pt idx="1595">
                  <c:v>-1.2904089909076533</c:v>
                </c:pt>
                <c:pt idx="1596">
                  <c:v>-1.2405914792667623</c:v>
                </c:pt>
                <c:pt idx="1597">
                  <c:v>-1.1854913632511919</c:v>
                </c:pt>
                <c:pt idx="1598">
                  <c:v>-1.1253236783320446</c:v>
                </c:pt>
                <c:pt idx="1599">
                  <c:v>-1.0603251460596113</c:v>
                </c:pt>
                <c:pt idx="1600">
                  <c:v>-0.99075324300912282</c:v>
                </c:pt>
                <c:pt idx="1601">
                  <c:v>-0.91688518048838019</c:v>
                </c:pt>
                <c:pt idx="1602">
                  <c:v>-0.83901679905142701</c:v>
                </c:pt>
                <c:pt idx="1603">
                  <c:v>-0.75746138223129855</c:v>
                </c:pt>
                <c:pt idx="1604">
                  <c:v>-0.67254839425417245</c:v>
                </c:pt>
                <c:pt idx="1605">
                  <c:v>-0.58462214682938329</c:v>
                </c:pt>
                <c:pt idx="1606">
                  <c:v>-0.49404040041932079</c:v>
                </c:pt>
                <c:pt idx="1607">
                  <c:v>-0.40117290568286995</c:v>
                </c:pt>
                <c:pt idx="1608">
                  <c:v>-0.30639989105028453</c:v>
                </c:pt>
                <c:pt idx="1609">
                  <c:v>-0.21011050262966857</c:v>
                </c:pt>
                <c:pt idx="1610">
                  <c:v>-0.11270120285929208</c:v>
                </c:pt>
                <c:pt idx="1611">
                  <c:v>-1.4574134510674686E-2</c:v>
                </c:pt>
                <c:pt idx="1612">
                  <c:v>8.3864543192481933E-2</c:v>
                </c:pt>
                <c:pt idx="1613">
                  <c:v>0.18220633943914255</c:v>
                </c:pt>
                <c:pt idx="1614">
                  <c:v>0.28004213067557476</c:v>
                </c:pt>
                <c:pt idx="1615">
                  <c:v>0.37696386634841222</c:v>
                </c:pt>
                <c:pt idx="1616">
                  <c:v>0.47256627442011323</c:v>
                </c:pt>
                <c:pt idx="1617">
                  <c:v>0.56644855951252415</c:v>
                </c:pt>
                <c:pt idx="1618">
                  <c:v>0.65821608654939179</c:v>
                </c:pt>
                <c:pt idx="1619">
                  <c:v>0.74748204281115904</c:v>
                </c:pt>
                <c:pt idx="1620">
                  <c:v>0.8338690713888911</c:v>
                </c:pt>
                <c:pt idx="1621">
                  <c:v>0.91701086912777841</c:v>
                </c:pt>
                <c:pt idx="1622">
                  <c:v>0.99655374228217775</c:v>
                </c:pt>
                <c:pt idx="1623">
                  <c:v>1.0721581132659572</c:v>
                </c:pt>
                <c:pt idx="1624">
                  <c:v>1.1434999720705075</c:v>
                </c:pt>
                <c:pt idx="1625">
                  <c:v>1.2102722661403649</c:v>
                </c:pt>
                <c:pt idx="1626">
                  <c:v>1.272186222738646</c:v>
                </c:pt>
                <c:pt idx="1627">
                  <c:v>1.3289725981047678</c:v>
                </c:pt>
                <c:pt idx="1628">
                  <c:v>1.380382847999023</c:v>
                </c:pt>
                <c:pt idx="1629">
                  <c:v>1.4261902145468885</c:v>
                </c:pt>
                <c:pt idx="1630">
                  <c:v>1.4661907246338728</c:v>
                </c:pt>
                <c:pt idx="1631">
                  <c:v>1.5002040954623337</c:v>
                </c:pt>
                <c:pt idx="1632">
                  <c:v>1.5280745432599758</c:v>
                </c:pt>
                <c:pt idx="1633">
                  <c:v>1.5496714915273251</c:v>
                </c:pt>
                <c:pt idx="1634">
                  <c:v>1.5648901756234039</c:v>
                </c:pt>
                <c:pt idx="1635">
                  <c:v>1.573652140916896</c:v>
                </c:pt>
                <c:pt idx="1636">
                  <c:v>1.5759056321693694</c:v>
                </c:pt>
                <c:pt idx="1637">
                  <c:v>1.5716258722680441</c:v>
                </c:pt>
                <c:pt idx="1638">
                  <c:v>1.5608152288851902</c:v>
                </c:pt>
                <c:pt idx="1639">
                  <c:v>1.5435032681076197</c:v>
                </c:pt>
                <c:pt idx="1640">
                  <c:v>1.5197466945516496</c:v>
                </c:pt>
                <c:pt idx="1641">
                  <c:v>1.4896291779536055</c:v>
                </c:pt>
                <c:pt idx="1642">
                  <c:v>1.4532610667016397</c:v>
                </c:pt>
                <c:pt idx="1643">
                  <c:v>1.4107789892500076</c:v>
                </c:pt>
                <c:pt idx="1644">
                  <c:v>1.3623453448284735</c:v>
                </c:pt>
                <c:pt idx="1645">
                  <c:v>1.3081476853273895</c:v>
                </c:pt>
                <c:pt idx="1646">
                  <c:v>1.2483979906986473</c:v>
                </c:pt>
                <c:pt idx="1647">
                  <c:v>1.1833318406649576</c:v>
                </c:pt>
                <c:pt idx="1648">
                  <c:v>1.1132074859699725</c:v>
                </c:pt>
                <c:pt idx="1649">
                  <c:v>1.0383048228307894</c:v>
                </c:pt>
                <c:pt idx="1650">
                  <c:v>0.9589242746672878</c:v>
                </c:pt>
                <c:pt idx="1651">
                  <c:v>0.87538558558127622</c:v>
                </c:pt>
                <c:pt idx="1652">
                  <c:v>0.7880265304370726</c:v>
                </c:pt>
                <c:pt idx="1653">
                  <c:v>0.69720154675637325</c:v>
                </c:pt>
                <c:pt idx="1654">
                  <c:v>0.60328029397817451</c:v>
                </c:pt>
                <c:pt idx="1655">
                  <c:v>0.50664614595206692</c:v>
                </c:pt>
                <c:pt idx="1656">
                  <c:v>0.40769462282469549</c:v>
                </c:pt>
                <c:pt idx="1657">
                  <c:v>0.30683176874756357</c:v>
                </c:pt>
                <c:pt idx="1658">
                  <c:v>0.20447248207402324</c:v>
                </c:pt>
                <c:pt idx="1659">
                  <c:v>0.10103880492810036</c:v>
                </c:pt>
                <c:pt idx="1660">
                  <c:v>-3.0418207886372395E-3</c:v>
                </c:pt>
                <c:pt idx="1661">
                  <c:v>-0.10733832372910579</c:v>
                </c:pt>
                <c:pt idx="1662">
                  <c:v>-0.21141779242314568</c:v>
                </c:pt>
                <c:pt idx="1663">
                  <c:v>-0.31484727614732116</c:v>
                </c:pt>
                <c:pt idx="1664">
                  <c:v>-0.41719558983357447</c:v>
                </c:pt>
                <c:pt idx="1665">
                  <c:v>-0.5180351154771371</c:v>
                </c:pt>
                <c:pt idx="1666">
                  <c:v>-0.61694359250098829</c:v>
                </c:pt>
                <c:pt idx="1667">
                  <c:v>-0.71350588956645722</c:v>
                </c:pt>
                <c:pt idx="1668">
                  <c:v>-0.8073157503798768</c:v>
                </c:pt>
                <c:pt idx="1669">
                  <c:v>-0.89797750614007488</c:v>
                </c:pt>
                <c:pt idx="1670">
                  <c:v>-0.98510774739443918</c:v>
                </c:pt>
                <c:pt idx="1671">
                  <c:v>-1.068336948227943</c:v>
                </c:pt>
                <c:pt idx="1672">
                  <c:v>-1.1473110358927554</c:v>
                </c:pt>
                <c:pt idx="1673">
                  <c:v>-1.2216928992021072</c:v>
                </c:pt>
                <c:pt idx="1674">
                  <c:v>-1.2911638292533649</c:v>
                </c:pt>
                <c:pt idx="1675">
                  <c:v>-1.3554248863166314</c:v>
                </c:pt>
                <c:pt idx="1676">
                  <c:v>-1.4141981870210349</c:v>
                </c:pt>
                <c:pt idx="1677">
                  <c:v>-1.4672281062932302</c:v>
                </c:pt>
                <c:pt idx="1678">
                  <c:v>-1.5142823888479369</c:v>
                </c:pt>
                <c:pt idx="1679">
                  <c:v>-1.5551531653991562</c:v>
                </c:pt>
                <c:pt idx="1680">
                  <c:v>-1.5896578691492913</c:v>
                </c:pt>
                <c:pt idx="1681">
                  <c:v>-1.6176400485226035</c:v>
                </c:pt>
                <c:pt idx="1682">
                  <c:v>-1.6389700725356273</c:v>
                </c:pt>
                <c:pt idx="1683">
                  <c:v>-1.6535457256392552</c:v>
                </c:pt>
                <c:pt idx="1684">
                  <c:v>-1.6612926893242157</c:v>
                </c:pt>
                <c:pt idx="1685">
                  <c:v>-1.6621649082499561</c:v>
                </c:pt>
                <c:pt idx="1686">
                  <c:v>-1.6561448391362854</c:v>
                </c:pt>
                <c:pt idx="1687">
                  <c:v>-1.6432435811443367</c:v>
                </c:pt>
                <c:pt idx="1688">
                  <c:v>-1.6235008869672454</c:v>
                </c:pt>
                <c:pt idx="1689">
                  <c:v>-1.5969850543486557</c:v>
                </c:pt>
                <c:pt idx="1690">
                  <c:v>-1.5637926982472909</c:v>
                </c:pt>
                <c:pt idx="1691">
                  <c:v>-1.5240484043660203</c:v>
                </c:pt>
                <c:pt idx="1692">
                  <c:v>-1.4779042652615724</c:v>
                </c:pt>
                <c:pt idx="1693">
                  <c:v>-1.4255393007454231</c:v>
                </c:pt>
                <c:pt idx="1694">
                  <c:v>-1.3671587647734269</c:v>
                </c:pt>
                <c:pt idx="1695">
                  <c:v>-1.3029933415018555</c:v>
                </c:pt>
                <c:pt idx="1696">
                  <c:v>-1.2332982336557943</c:v>
                </c:pt>
                <c:pt idx="1697">
                  <c:v>-1.1583521468134488</c:v>
                </c:pt>
                <c:pt idx="1698">
                  <c:v>-1.078456173651493</c:v>
                </c:pt>
                <c:pt idx="1699">
                  <c:v>-0.99393258262402495</c:v>
                </c:pt>
                <c:pt idx="1700">
                  <c:v>-0.90512351595502338</c:v>
                </c:pt>
                <c:pt idx="1701">
                  <c:v>-0.81238960221408596</c:v>
                </c:pt>
                <c:pt idx="1702">
                  <c:v>-0.71610848911158254</c:v>
                </c:pt>
                <c:pt idx="1703">
                  <c:v>-0.61667330249448338</c:v>
                </c:pt>
                <c:pt idx="1704">
                  <c:v>-0.51449103784404526</c:v>
                </c:pt>
                <c:pt idx="1705">
                  <c:v>-0.40998089087020523</c:v>
                </c:pt>
                <c:pt idx="1706">
                  <c:v>-0.30357253406560747</c:v>
                </c:pt>
                <c:pt idx="1707">
                  <c:v>-0.19570434631975064</c:v>
                </c:pt>
                <c:pt idx="1708">
                  <c:v>-8.6821602904645356E-2</c:v>
                </c:pt>
                <c:pt idx="1709">
                  <c:v>2.2625366678790448E-2</c:v>
                </c:pt>
                <c:pt idx="1710">
                  <c:v>0.13218304535491426</c:v>
                </c:pt>
                <c:pt idx="1711">
                  <c:v>0.24139661187412703</c:v>
                </c:pt>
                <c:pt idx="1712">
                  <c:v>0.34981183312093389</c:v>
                </c:pt>
                <c:pt idx="1713">
                  <c:v>0.45697695743986205</c:v>
                </c:pt>
                <c:pt idx="1714">
                  <c:v>0.56244460106975291</c:v>
                </c:pt>
                <c:pt idx="1715">
                  <c:v>0.66577361979336236</c:v>
                </c:pt>
                <c:pt idx="1716">
                  <c:v>0.76653095795492643</c:v>
                </c:pt>
                <c:pt idx="1717">
                  <c:v>0.86429346708099231</c:v>
                </c:pt>
                <c:pt idx="1718">
                  <c:v>0.9586496864514148</c:v>
                </c:pt>
                <c:pt idx="1719">
                  <c:v>1.0492015781145745</c:v>
                </c:pt>
                <c:pt idx="1720">
                  <c:v>1.1355662090166847</c:v>
                </c:pt>
                <c:pt idx="1721">
                  <c:v>1.2173773731250286</c:v>
                </c:pt>
                <c:pt idx="1722">
                  <c:v>1.2942871466617285</c:v>
                </c:pt>
                <c:pt idx="1723">
                  <c:v>1.3659673698340229</c:v>
                </c:pt>
                <c:pt idx="1724">
                  <c:v>1.4321110487419837</c:v>
                </c:pt>
                <c:pt idx="1725">
                  <c:v>1.4924336714676367</c:v>
                </c:pt>
                <c:pt idx="1726">
                  <c:v>1.5466744326987989</c:v>
                </c:pt>
                <c:pt idx="1727">
                  <c:v>1.5945973616125366</c:v>
                </c:pt>
                <c:pt idx="1728">
                  <c:v>1.6359923481400411</c:v>
                </c:pt>
                <c:pt idx="1729">
                  <c:v>1.6706760631503581</c:v>
                </c:pt>
                <c:pt idx="1730">
                  <c:v>1.6984927685272138</c:v>
                </c:pt>
                <c:pt idx="1731">
                  <c:v>1.7193150135664561</c:v>
                </c:pt>
                <c:pt idx="1732">
                  <c:v>1.7330442145912008</c:v>
                </c:pt>
                <c:pt idx="1733">
                  <c:v>1.7396111151649101</c:v>
                </c:pt>
                <c:pt idx="1734">
                  <c:v>1.7389761247777071</c:v>
                </c:pt>
                <c:pt idx="1735">
                  <c:v>1.7311295343857886</c:v>
                </c:pt>
                <c:pt idx="1736">
                  <c:v>1.7160916076961845</c:v>
                </c:pt>
                <c:pt idx="1737">
                  <c:v>1.6939125476070314</c:v>
                </c:pt>
                <c:pt idx="1738">
                  <c:v>1.6646723377343646</c:v>
                </c:pt>
                <c:pt idx="1739">
                  <c:v>1.6284804594791025</c:v>
                </c:pt>
                <c:pt idx="1740">
                  <c:v>1.5854754856087225</c:v>
                </c:pt>
                <c:pt idx="1741">
                  <c:v>1.5358245518465519</c:v>
                </c:pt>
                <c:pt idx="1742">
                  <c:v>1.4797227084736999</c:v>
                </c:pt>
                <c:pt idx="1743">
                  <c:v>1.4173921544542563</c:v>
                </c:pt>
                <c:pt idx="1744">
                  <c:v>1.3490813570891371</c:v>
                </c:pt>
                <c:pt idx="1745">
                  <c:v>1.2750640606878569</c:v>
                </c:pt>
                <c:pt idx="1746">
                  <c:v>1.1956381882173008</c:v>
                </c:pt>
                <c:pt idx="1747">
                  <c:v>1.1111246403398971</c:v>
                </c:pt>
                <c:pt idx="1748">
                  <c:v>1.0218659966905417</c:v>
                </c:pt>
                <c:pt idx="1749">
                  <c:v>0.92822512465721441</c:v>
                </c:pt>
                <c:pt idx="1750">
                  <c:v>0.83058370132637571</c:v>
                </c:pt>
                <c:pt idx="1751">
                  <c:v>0.72934065462512221</c:v>
                </c:pt>
                <c:pt idx="1752">
                  <c:v>0.62491053004079944</c:v>
                </c:pt>
                <c:pt idx="1753">
                  <c:v>0.51772178961843918</c:v>
                </c:pt>
                <c:pt idx="1754">
                  <c:v>0.40821505023176285</c:v>
                </c:pt>
                <c:pt idx="1755">
                  <c:v>0.29684126838656844</c:v>
                </c:pt>
                <c:pt idx="1756">
                  <c:v>0.18405987905184212</c:v>
                </c:pt>
                <c:pt idx="1757">
                  <c:v>7.033689621617234E-2</c:v>
                </c:pt>
                <c:pt idx="1758">
                  <c:v>-4.3857016959380379E-2</c:v>
                </c:pt>
                <c:pt idx="1759">
                  <c:v>-0.15804850038339635</c:v>
                </c:pt>
                <c:pt idx="1760">
                  <c:v>-0.27176346355468534</c:v>
                </c:pt>
                <c:pt idx="1761">
                  <c:v>-0.38452905817475552</c:v>
                </c:pt>
                <c:pt idx="1762">
                  <c:v>-0.49587564862576355</c:v>
                </c:pt>
                <c:pt idx="1763">
                  <c:v>-0.6053387720855602</c:v>
                </c:pt>
                <c:pt idx="1764">
                  <c:v>-0.71246108008100739</c:v>
                </c:pt>
                <c:pt idx="1765">
                  <c:v>-0.81679425334687028</c:v>
                </c:pt>
                <c:pt idx="1766">
                  <c:v>-0.9179008819565444</c:v>
                </c:pt>
                <c:pt idx="1767">
                  <c:v>-1.015356302823766</c:v>
                </c:pt>
                <c:pt idx="1768">
                  <c:v>-1.108750386841725</c:v>
                </c:pt>
                <c:pt idx="1769">
                  <c:v>-1.1976892681236548</c:v>
                </c:pt>
                <c:pt idx="1770">
                  <c:v>-1.2817970080414678</c:v>
                </c:pt>
                <c:pt idx="1771">
                  <c:v>-1.3607171870189201</c:v>
                </c:pt>
                <c:pt idx="1772">
                  <c:v>-1.4341144173291536</c:v>
                </c:pt>
                <c:pt idx="1773">
                  <c:v>-1.5016757704652353</c:v>
                </c:pt>
                <c:pt idx="1774">
                  <c:v>-1.5631121130012096</c:v>
                </c:pt>
                <c:pt idx="1775">
                  <c:v>-1.6181593452336287</c:v>
                </c:pt>
                <c:pt idx="1776">
                  <c:v>-1.6665795372927905</c:v>
                </c:pt>
                <c:pt idx="1777">
                  <c:v>-1.7081619578324421</c:v>
                </c:pt>
                <c:pt idx="1778">
                  <c:v>-1.7427239908498169</c:v>
                </c:pt>
                <c:pt idx="1779">
                  <c:v>-1.770111936648072</c:v>
                </c:pt>
                <c:pt idx="1780">
                  <c:v>-1.790201693432302</c:v>
                </c:pt>
                <c:pt idx="1781">
                  <c:v>-1.8028993165238041</c:v>
                </c:pt>
                <c:pt idx="1782">
                  <c:v>-1.8081414526845205</c:v>
                </c:pt>
                <c:pt idx="1783">
                  <c:v>-1.8058956475619354</c:v>
                </c:pt>
                <c:pt idx="1784">
                  <c:v>-1.7961605247921297</c:v>
                </c:pt>
                <c:pt idx="1785">
                  <c:v>-1.778965835832869</c:v>
                </c:pt>
                <c:pt idx="1786">
                  <c:v>-1.7543723801375961</c:v>
                </c:pt>
                <c:pt idx="1787">
                  <c:v>-1.7224717958222442</c:v>
                </c:pt>
                <c:pt idx="1788">
                  <c:v>-1.6833862215184281</c:v>
                </c:pt>
                <c:pt idx="1789">
                  <c:v>-1.6372678306453934</c:v>
                </c:pt>
                <c:pt idx="1790">
                  <c:v>-1.5842982398683048</c:v>
                </c:pt>
                <c:pt idx="1791">
                  <c:v>-1.5246877940380412</c:v>
                </c:pt>
                <c:pt idx="1792">
                  <c:v>-1.4586747304274705</c:v>
                </c:pt>
                <c:pt idx="1793">
                  <c:v>-1.386524225586621</c:v>
                </c:pt>
                <c:pt idx="1794">
                  <c:v>-1.3085273286348715</c:v>
                </c:pt>
                <c:pt idx="1795">
                  <c:v>-1.2249997852869887</c:v>
                </c:pt>
                <c:pt idx="1796">
                  <c:v>-1.1362807573730915</c:v>
                </c:pt>
                <c:pt idx="1797">
                  <c:v>-1.0427314430545547</c:v>
                </c:pt>
                <c:pt idx="1798">
                  <c:v>-0.94473360336067569</c:v>
                </c:pt>
                <c:pt idx="1799">
                  <c:v>-0.84268800106873609</c:v>
                </c:pt>
                <c:pt idx="1800">
                  <c:v>-0.73701275832530977</c:v>
                </c:pt>
                <c:pt idx="1801">
                  <c:v>-0.62814163975330073</c:v>
                </c:pt>
                <c:pt idx="1802">
                  <c:v>-0.51652226811075241</c:v>
                </c:pt>
                <c:pt idx="1803">
                  <c:v>-0.40261427985675652</c:v>
                </c:pt>
                <c:pt idx="1804">
                  <c:v>-0.28688742824224189</c:v>
                </c:pt>
                <c:pt idx="1805">
                  <c:v>-0.16981964177056447</c:v>
                </c:pt>
                <c:pt idx="1806">
                  <c:v>-5.1895046071110951E-2</c:v>
                </c:pt>
                <c:pt idx="1807">
                  <c:v>6.6398042609122521E-2</c:v>
                </c:pt>
                <c:pt idx="1808">
                  <c:v>0.18456914396135965</c:v>
                </c:pt>
                <c:pt idx="1809">
                  <c:v>0.30212765178887224</c:v>
                </c:pt>
                <c:pt idx="1810">
                  <c:v>0.41858487531156269</c:v>
                </c:pt>
                <c:pt idx="1811">
                  <c:v>0.53345607508855575</c:v>
                </c:pt>
                <c:pt idx="1812">
                  <c:v>0.64626248505959039</c:v>
                </c:pt>
                <c:pt idx="1813">
                  <c:v>0.75653331225159526</c:v>
                </c:pt>
                <c:pt idx="1814">
                  <c:v>0.86380770578153454</c:v>
                </c:pt>
                <c:pt idx="1815">
                  <c:v>0.96763668690237103</c:v>
                </c:pt>
                <c:pt idx="1816">
                  <c:v>1.0675850319936004</c:v>
                </c:pt>
                <c:pt idx="1817">
                  <c:v>1.163233100582568</c:v>
                </c:pt>
                <c:pt idx="1818">
                  <c:v>1.254178600704172</c:v>
                </c:pt>
                <c:pt idx="1819">
                  <c:v>1.3400382841577474</c:v>
                </c:pt>
                <c:pt idx="1820">
                  <c:v>1.4204495645045525</c:v>
                </c:pt>
                <c:pt idx="1821">
                  <c:v>1.4950720509625022</c:v>
                </c:pt>
                <c:pt idx="1822">
                  <c:v>1.5635889916987367</c:v>
                </c:pt>
                <c:pt idx="1823">
                  <c:v>1.6257086203901794</c:v>
                </c:pt>
                <c:pt idx="1824">
                  <c:v>1.6811654003198795</c:v>
                </c:pt>
                <c:pt idx="1825">
                  <c:v>1.7297211606973026</c:v>
                </c:pt>
                <c:pt idx="1826">
                  <c:v>1.7711661203350428</c:v>
                </c:pt>
                <c:pt idx="1827">
                  <c:v>1.805319794278716</c:v>
                </c:pt>
                <c:pt idx="1828">
                  <c:v>1.8320317794708516</c:v>
                </c:pt>
                <c:pt idx="1829">
                  <c:v>1.8511824160298358</c:v>
                </c:pt>
                <c:pt idx="1830">
                  <c:v>1.8626833212404961</c:v>
                </c:pt>
                <c:pt idx="1831">
                  <c:v>1.8664777938813659</c:v>
                </c:pt>
                <c:pt idx="1832">
                  <c:v>1.8625410870519263</c:v>
                </c:pt>
                <c:pt idx="1833">
                  <c:v>1.8508805482105726</c:v>
                </c:pt>
                <c:pt idx="1834">
                  <c:v>1.8315356256868363</c:v>
                </c:pt>
                <c:pt idx="1835">
                  <c:v>1.8045777414881445</c:v>
                </c:pt>
                <c:pt idx="1836">
                  <c:v>1.7701100307796707</c:v>
                </c:pt>
                <c:pt idx="1837">
                  <c:v>1.7282669489726554</c:v>
                </c:pt>
                <c:pt idx="1838">
                  <c:v>1.6792137479108704</c:v>
                </c:pt>
                <c:pt idx="1839">
                  <c:v>1.6231458231926332</c:v>
                </c:pt>
                <c:pt idx="1840">
                  <c:v>1.5602879352066996</c:v>
                </c:pt>
                <c:pt idx="1841">
                  <c:v>1.4908933069898054</c:v>
                </c:pt>
                <c:pt idx="1842">
                  <c:v>1.4152426025321869</c:v>
                </c:pt>
                <c:pt idx="1843">
                  <c:v>1.3336427896596359</c:v>
                </c:pt>
                <c:pt idx="1844">
                  <c:v>1.2464258921080447</c:v>
                </c:pt>
                <c:pt idx="1845">
                  <c:v>1.153947635873003</c:v>
                </c:pt>
                <c:pt idx="1846">
                  <c:v>1.0565859953650896</c:v>
                </c:pt>
                <c:pt idx="1847">
                  <c:v>0.9547396453244168</c:v>
                </c:pt>
                <c:pt idx="1848">
                  <c:v>0.84882632484934573</c:v>
                </c:pt>
                <c:pt idx="1849">
                  <c:v>0.73928112026639337</c:v>
                </c:pt>
                <c:pt idx="1850">
                  <c:v>0.62655467391584596</c:v>
                </c:pt>
                <c:pt idx="1851">
                  <c:v>0.51111132624303168</c:v>
                </c:pt>
                <c:pt idx="1852">
                  <c:v>0.39342719887228184</c:v>
                </c:pt>
                <c:pt idx="1853">
                  <c:v>0.27398822659483002</c:v>
                </c:pt>
                <c:pt idx="1854">
                  <c:v>0.15328814642290792</c:v>
                </c:pt>
                <c:pt idx="1855">
                  <c:v>3.1826452051021525E-2</c:v>
                </c:pt>
                <c:pt idx="1856">
                  <c:v>-8.9893677783020931E-2</c:v>
                </c:pt>
                <c:pt idx="1857">
                  <c:v>-0.21136746842538923</c:v>
                </c:pt>
                <c:pt idx="1858">
                  <c:v>-0.3320906472300616</c:v>
                </c:pt>
                <c:pt idx="1859">
                  <c:v>-0.45156154153972083</c:v>
                </c:pt>
                <c:pt idx="1860">
                  <c:v>-0.56928316797734546</c:v>
                </c:pt>
                <c:pt idx="1861">
                  <c:v>-0.68476530432761973</c:v>
                </c:pt>
                <c:pt idx="1862">
                  <c:v>-0.79752653535303919</c:v>
                </c:pt>
                <c:pt idx="1863">
                  <c:v>-0.90709626398799681</c:v>
                </c:pt>
                <c:pt idx="1864">
                  <c:v>-1.013016679492122</c:v>
                </c:pt>
                <c:pt idx="1865">
                  <c:v>-1.1148446743134102</c:v>
                </c:pt>
                <c:pt idx="1866">
                  <c:v>-1.2121537016197508</c:v>
                </c:pt>
                <c:pt idx="1867">
                  <c:v>-1.304535565695472</c:v>
                </c:pt>
                <c:pt idx="1868">
                  <c:v>-1.3916021376736514</c:v>
                </c:pt>
                <c:pt idx="1869">
                  <c:v>-1.4729869893781826</c:v>
                </c:pt>
                <c:pt idx="1870">
                  <c:v>-1.5483469383853294</c:v>
                </c:pt>
                <c:pt idx="1871">
                  <c:v>-1.6173634977777092</c:v>
                </c:pt>
                <c:pt idx="1872">
                  <c:v>-1.6797442244560328</c:v>
                </c:pt>
                <c:pt idx="1873">
                  <c:v>-1.7352239602908848</c:v>
                </c:pt>
                <c:pt idx="1874">
                  <c:v>-1.7835659608390331</c:v>
                </c:pt>
                <c:pt idx="1875">
                  <c:v>-1.8245629068131479</c:v>
                </c:pt>
                <c:pt idx="1876">
                  <c:v>-1.858037793978383</c:v>
                </c:pt>
                <c:pt idx="1877">
                  <c:v>-1.883844697653156</c:v>
                </c:pt>
                <c:pt idx="1878">
                  <c:v>-1.9018694085107646</c:v>
                </c:pt>
                <c:pt idx="1879">
                  <c:v>-1.912029936913064</c:v>
                </c:pt>
                <c:pt idx="1880">
                  <c:v>-1.9142768835533062</c:v>
                </c:pt>
                <c:pt idx="1881">
                  <c:v>-1.9085936747412933</c:v>
                </c:pt>
                <c:pt idx="1882">
                  <c:v>-1.8949966612274312</c:v>
                </c:pt>
                <c:pt idx="1883">
                  <c:v>-1.8735350800307469</c:v>
                </c:pt>
                <c:pt idx="1884">
                  <c:v>-1.8442908793072754</c:v>
                </c:pt>
                <c:pt idx="1885">
                  <c:v>-1.8073784068666923</c:v>
                </c:pt>
                <c:pt idx="1886">
                  <c:v>-1.7629439635149113</c:v>
                </c:pt>
                <c:pt idx="1887">
                  <c:v>-1.7111652229651382</c:v>
                </c:pt>
                <c:pt idx="1888">
                  <c:v>-1.6522505206187368</c:v>
                </c:pt>
                <c:pt idx="1889">
                  <c:v>-1.5864380140659016</c:v>
                </c:pt>
                <c:pt idx="1890">
                  <c:v>-1.5139947186946383</c:v>
                </c:pt>
                <c:pt idx="1891">
                  <c:v>-1.4352154223197942</c:v>
                </c:pt>
                <c:pt idx="1892">
                  <c:v>-1.3504214832530739</c:v>
                </c:pt>
                <c:pt idx="1893">
                  <c:v>-1.2599595167241875</c:v>
                </c:pt>
                <c:pt idx="1894">
                  <c:v>-1.1641999750339014</c:v>
                </c:pt>
                <c:pt idx="1895">
                  <c:v>-1.0635356272678793</c:v>
                </c:pt>
                <c:pt idx="1896">
                  <c:v>-0.95837994482325706</c:v>
                </c:pt>
                <c:pt idx="1897">
                  <c:v>-0.8491653993995919</c:v>
                </c:pt>
                <c:pt idx="1898">
                  <c:v>-0.73634168047492254</c:v>
                </c:pt>
                <c:pt idx="1899">
                  <c:v>-0.62037383963103765</c:v>
                </c:pt>
                <c:pt idx="1900">
                  <c:v>-0.50174036940170574</c:v>
                </c:pt>
                <c:pt idx="1901">
                  <c:v>-0.38093122459871659</c:v>
                </c:pt>
                <c:pt idx="1902">
                  <c:v>-0.25844579431515069</c:v>
                </c:pt>
                <c:pt idx="1903">
                  <c:v>-0.13479083301973163</c:v>
                </c:pt>
                <c:pt idx="1904">
                  <c:v>-1.0478359331410003E-2</c:v>
                </c:pt>
                <c:pt idx="1905">
                  <c:v>0.11397646879307816</c:v>
                </c:pt>
                <c:pt idx="1906">
                  <c:v>0.2380574936223688</c:v>
                </c:pt>
                <c:pt idx="1907">
                  <c:v>0.3612497030581171</c:v>
                </c:pt>
                <c:pt idx="1908">
                  <c:v>0.48304137295087429</c:v>
                </c:pt>
                <c:pt idx="1909">
                  <c:v>0.60292619739267295</c:v>
                </c:pt>
                <c:pt idx="1910">
                  <c:v>0.72040539809956639</c:v>
                </c:pt>
                <c:pt idx="1911">
                  <c:v>0.83498980407622758</c:v>
                </c:pt>
                <c:pt idx="1912">
                  <c:v>0.94620189287362499</c:v>
                </c:pt>
                <c:pt idx="1913">
                  <c:v>1.0535777849031487</c:v>
                </c:pt>
                <c:pt idx="1914">
                  <c:v>1.1566691824609898</c:v>
                </c:pt>
                <c:pt idx="1915">
                  <c:v>1.2550452453406398</c:v>
                </c:pt>
                <c:pt idx="1916">
                  <c:v>1.3482943951697115</c:v>
                </c:pt>
                <c:pt idx="1917">
                  <c:v>1.4360260408997672</c:v>
                </c:pt>
                <c:pt idx="1918">
                  <c:v>1.517872218199958</c:v>
                </c:pt>
                <c:pt idx="1919">
                  <c:v>1.593489135860813</c:v>
                </c:pt>
                <c:pt idx="1920">
                  <c:v>1.6625586226958269</c:v>
                </c:pt>
                <c:pt idx="1921">
                  <c:v>1.7247894688405787</c:v>
                </c:pt>
                <c:pt idx="1922">
                  <c:v>1.7799186557840116</c:v>
                </c:pt>
                <c:pt idx="1923">
                  <c:v>1.8277124699277536</c:v>
                </c:pt>
                <c:pt idx="1924">
                  <c:v>1.8679674949508835</c:v>
                </c:pt>
                <c:pt idx="1925">
                  <c:v>1.9005114787603796</c:v>
                </c:pt>
                <c:pt idx="1926">
                  <c:v>1.9252040713273908</c:v>
                </c:pt>
                <c:pt idx="1927">
                  <c:v>1.941937430245992</c:v>
                </c:pt>
                <c:pt idx="1928">
                  <c:v>1.9506366914003066</c:v>
                </c:pt>
                <c:pt idx="1929">
                  <c:v>1.9512603026873212</c:v>
                </c:pt>
                <c:pt idx="1930">
                  <c:v>1.9438002193121888</c:v>
                </c:pt>
                <c:pt idx="1931">
                  <c:v>1.928281959749657</c:v>
                </c:pt>
                <c:pt idx="1932">
                  <c:v>1.9047645220457374</c:v>
                </c:pt>
                <c:pt idx="1933">
                  <c:v>1.8733401607161229</c:v>
                </c:pt>
                <c:pt idx="1934">
                  <c:v>1.8341340250797167</c:v>
                </c:pt>
                <c:pt idx="1935">
                  <c:v>1.7873036604440038</c:v>
                </c:pt>
                <c:pt idx="1936">
                  <c:v>1.7330383741321529</c:v>
                </c:pt>
                <c:pt idx="1937">
                  <c:v>1.6715584689069591</c:v>
                </c:pt>
                <c:pt idx="1938">
                  <c:v>1.6031143469010716</c:v>
                </c:pt>
                <c:pt idx="1939">
                  <c:v>1.5279854877057564</c:v>
                </c:pt>
                <c:pt idx="1940">
                  <c:v>1.4464793047968967</c:v>
                </c:pt>
                <c:pt idx="1941">
                  <c:v>1.3589298849878171</c:v>
                </c:pt>
                <c:pt idx="1942">
                  <c:v>1.2656966160885454</c:v>
                </c:pt>
                <c:pt idx="1943">
                  <c:v>1.1671627084215241</c:v>
                </c:pt>
                <c:pt idx="1944">
                  <c:v>1.06373361628889</c:v>
                </c:pt>
                <c:pt idx="1945">
                  <c:v>0.95583536590866947</c:v>
                </c:pt>
                <c:pt idx="1946">
                  <c:v>0.84391279673000141</c:v>
                </c:pt>
                <c:pt idx="1947">
                  <c:v>0.72842772340409367</c:v>
                </c:pt>
                <c:pt idx="1948">
                  <c:v>0.60985702602182579</c:v>
                </c:pt>
                <c:pt idx="1949">
                  <c:v>0.48869067653350845</c:v>
                </c:pt>
                <c:pt idx="1950">
                  <c:v>0.36542970953601833</c:v>
                </c:pt>
                <c:pt idx="1951">
                  <c:v>0.24058414585070093</c:v>
                </c:pt>
                <c:pt idx="1952">
                  <c:v>0.11467087751535665</c:v>
                </c:pt>
                <c:pt idx="1953">
                  <c:v>-1.1788477018773225E-2</c:v>
                </c:pt>
                <c:pt idx="1954">
                  <c:v>-0.13826973856633865</c:v>
                </c:pt>
                <c:pt idx="1955">
                  <c:v>-0.26424834475175368</c:v>
                </c:pt>
                <c:pt idx="1956">
                  <c:v>-0.38920153035217098</c:v>
                </c:pt>
                <c:pt idx="1957">
                  <c:v>-0.51261050135719066</c:v>
                </c:pt>
                <c:pt idx="1958">
                  <c:v>-0.63396259368364882</c:v>
                </c:pt>
                <c:pt idx="1959">
                  <c:v>-0.75275340754441711</c:v>
                </c:pt>
                <c:pt idx="1960">
                  <c:v>-0.86848890856516969</c:v>
                </c:pt>
                <c:pt idx="1961">
                  <c:v>-0.98068748687847218</c:v>
                </c:pt>
                <c:pt idx="1962">
                  <c:v>-1.0888819655942028</c:v>
                </c:pt>
                <c:pt idx="1963">
                  <c:v>-1.1926215502530013</c:v>
                </c:pt>
                <c:pt idx="1964">
                  <c:v>-1.29147371110979</c:v>
                </c:pt>
                <c:pt idx="1965">
                  <c:v>-1.3850259903727302</c:v>
                </c:pt>
                <c:pt idx="1966">
                  <c:v>-1.4728877268289939</c:v>
                </c:pt>
                <c:pt idx="1967">
                  <c:v>-1.5546916906324499</c:v>
                </c:pt>
                <c:pt idx="1968">
                  <c:v>-1.6300956213972759</c:v>
                </c:pt>
                <c:pt idx="1969">
                  <c:v>-1.6987836631426996</c:v>
                </c:pt>
                <c:pt idx="1970">
                  <c:v>-1.7604676900604148</c:v>
                </c:pt>
                <c:pt idx="1971">
                  <c:v>-1.8148885175292215</c:v>
                </c:pt>
                <c:pt idx="1972">
                  <c:v>-1.861816993276632</c:v>
                </c:pt>
                <c:pt idx="1973">
                  <c:v>-1.9010549640855459</c:v>
                </c:pt>
                <c:pt idx="1974">
                  <c:v>-1.9324361139601081</c:v>
                </c:pt>
                <c:pt idx="1975">
                  <c:v>-1.9558266701996301</c:v>
                </c:pt>
                <c:pt idx="1976">
                  <c:v>-1.9711259743784213</c:v>
                </c:pt>
                <c:pt idx="1977">
                  <c:v>-1.9782669157915469</c:v>
                </c:pt>
                <c:pt idx="1978">
                  <c:v>-1.9772162254989469</c:v>
                </c:pt>
                <c:pt idx="1979">
                  <c:v>-1.9679746296808509</c:v>
                </c:pt>
                <c:pt idx="1980">
                  <c:v>-1.9505768616036743</c:v>
                </c:pt>
                <c:pt idx="1981">
                  <c:v>-1.9250915320848418</c:v>
                </c:pt>
                <c:pt idx="1982">
                  <c:v>-1.891620858934993</c:v>
                </c:pt>
                <c:pt idx="1983">
                  <c:v>-1.8503002564445188</c:v>
                </c:pt>
                <c:pt idx="1984">
                  <c:v>-1.8012977865651649</c:v>
                </c:pt>
                <c:pt idx="1985">
                  <c:v>-1.7448134740153456</c:v>
                </c:pt>
                <c:pt idx="1986">
                  <c:v>-1.6810784881056153</c:v>
                </c:pt>
                <c:pt idx="1987">
                  <c:v>-1.6103541946383189</c:v>
                </c:pt>
                <c:pt idx="1988">
                  <c:v>-1.5329310817780026</c:v>
                </c:pt>
                <c:pt idx="1989">
                  <c:v>-1.4491275643168799</c:v>
                </c:pt>
                <c:pt idx="1990">
                  <c:v>-1.3592886712677918</c:v>
                </c:pt>
                <c:pt idx="1991">
                  <c:v>-1.2637846222065257</c:v>
                </c:pt>
                <c:pt idx="1992">
                  <c:v>-1.1630092982501463</c:v>
                </c:pt>
                <c:pt idx="1993">
                  <c:v>-1.057378614000867</c:v>
                </c:pt>
                <c:pt idx="1994">
                  <c:v>-0.94732879719927099</c:v>
                </c:pt>
                <c:pt idx="1995">
                  <c:v>-0.83331458321897267</c:v>
                </c:pt>
                <c:pt idx="1996">
                  <c:v>-0.71580733189151036</c:v>
                </c:pt>
                <c:pt idx="1997">
                  <c:v>-0.59529307447836199</c:v>
                </c:pt>
                <c:pt idx="1998">
                  <c:v>-0.47227049889898687</c:v>
                </c:pt>
                <c:pt idx="1999">
                  <c:v>-0.34724888158609701</c:v>
                </c:pt>
                <c:pt idx="2000">
                  <c:v>-0.22074597456406547</c:v>
                </c:pt>
                <c:pt idx="2001">
                  <c:v>-9.3285856535305398E-2</c:v>
                </c:pt>
                <c:pt idx="2002">
                  <c:v>3.4603243085958732E-2</c:v>
                </c:pt>
                <c:pt idx="2003">
                  <c:v>0.1623911381387208</c:v>
                </c:pt>
                <c:pt idx="2004">
                  <c:v>0.2895478885460519</c:v>
                </c:pt>
                <c:pt idx="2005">
                  <c:v>0.41554600283999649</c:v>
                </c:pt>
                <c:pt idx="2006">
                  <c:v>0.53986263120554501</c:v>
                </c:pt>
                <c:pt idx="2007">
                  <c:v>0.66198173990722564</c:v>
                </c:pt>
                <c:pt idx="2008">
                  <c:v>0.78139625803476331</c:v>
                </c:pt>
                <c:pt idx="2009">
                  <c:v>0.89761018761833622</c:v>
                </c:pt>
                <c:pt idx="2010">
                  <c:v>1.0101406683129179</c:v>
                </c:pt>
                <c:pt idx="2011">
                  <c:v>1.1185199880390206</c:v>
                </c:pt>
                <c:pt idx="2012">
                  <c:v>1.2222975311886217</c:v>
                </c:pt>
                <c:pt idx="2013">
                  <c:v>1.3210416562646334</c:v>
                </c:pt>
                <c:pt idx="2014">
                  <c:v>1.4143414951125386</c:v>
                </c:pt>
                <c:pt idx="2015">
                  <c:v>1.5018086662287908</c:v>
                </c:pt>
                <c:pt idx="2016">
                  <c:v>1.5830788949859032</c:v>
                </c:pt>
                <c:pt idx="2017">
                  <c:v>1.6578135340011011</c:v>
                </c:pt>
                <c:pt idx="2018">
                  <c:v>1.7257009772889931</c:v>
                </c:pt>
                <c:pt idx="2019">
                  <c:v>1.78645796228096</c:v>
                </c:pt>
                <c:pt idx="2020">
                  <c:v>1.8398307542594217</c:v>
                </c:pt>
                <c:pt idx="2021">
                  <c:v>1.8855962082435995</c:v>
                </c:pt>
                <c:pt idx="2022">
                  <c:v>1.9235627038742855</c:v>
                </c:pt>
                <c:pt idx="2023">
                  <c:v>1.9535709493723838</c:v>
                </c:pt>
                <c:pt idx="2024">
                  <c:v>1.9754946511917404</c:v>
                </c:pt>
                <c:pt idx="2025">
                  <c:v>1.9892410465453665</c:v>
                </c:pt>
                <c:pt idx="2026">
                  <c:v>1.9947512965559167</c:v>
                </c:pt>
                <c:pt idx="2027">
                  <c:v>1.9920007383611087</c:v>
                </c:pt>
                <c:pt idx="2028">
                  <c:v>1.9809989950931568</c:v>
                </c:pt>
                <c:pt idx="2029">
                  <c:v>1.961789943243216</c:v>
                </c:pt>
                <c:pt idx="2030">
                  <c:v>1.9344515375164679</c:v>
                </c:pt>
                <c:pt idx="2031">
                  <c:v>1.8990954938777462</c:v>
                </c:pt>
                <c:pt idx="2032">
                  <c:v>1.855866832078771</c:v>
                </c:pt>
                <c:pt idx="2033">
                  <c:v>1.8049432795445508</c:v>
                </c:pt>
                <c:pt idx="2034">
                  <c:v>1.746534539074414</c:v>
                </c:pt>
                <c:pt idx="2035">
                  <c:v>1.680881423381928</c:v>
                </c:pt>
                <c:pt idx="2036">
                  <c:v>1.6082548600532125</c:v>
                </c:pt>
                <c:pt idx="2037">
                  <c:v>1.528954771044549</c:v>
                </c:pt>
                <c:pt idx="2038">
                  <c:v>1.4433088313633919</c:v>
                </c:pt>
                <c:pt idx="2039">
                  <c:v>1.3516711120821998</c:v>
                </c:pt>
                <c:pt idx="2040">
                  <c:v>1.2544206133167513</c:v>
                </c:pt>
                <c:pt idx="2041">
                  <c:v>1.1519596932608753</c:v>
                </c:pt>
                <c:pt idx="2042">
                  <c:v>1.044712399803678</c:v>
                </c:pt>
                <c:pt idx="2043">
                  <c:v>0.9331227116625127</c:v>
                </c:pt>
                <c:pt idx="2044">
                  <c:v>0.81765269634292126</c:v>
                </c:pt>
                <c:pt idx="2045">
                  <c:v>0.69878059258560776</c:v>
                </c:pt>
                <c:pt idx="2046">
                  <c:v>0.57699882527485502</c:v>
                </c:pt>
                <c:pt idx="2047">
                  <c:v>0.45281196106669741</c:v>
                </c:pt>
                <c:pt idx="2048">
                  <c:v>0.326734613242887</c:v>
                </c:pt>
                <c:pt idx="2049">
                  <c:v>0.19928930451005306</c:v>
                </c:pt>
                <c:pt idx="2050">
                  <c:v>7.1004296638427833E-2</c:v>
                </c:pt>
                <c:pt idx="2051">
                  <c:v>-5.758860402439199E-2</c:v>
                </c:pt>
                <c:pt idx="2052">
                  <c:v>-0.18595625602908655</c:v>
                </c:pt>
                <c:pt idx="2053">
                  <c:v>-0.31356639808902909</c:v>
                </c:pt>
                <c:pt idx="2054">
                  <c:v>-0.43988986090978821</c:v>
                </c:pt>
                <c:pt idx="2055">
                  <c:v>-0.5644027663713781</c:v>
                </c:pt>
                <c:pt idx="2056">
                  <c:v>-0.68658870490432888</c:v>
                </c:pt>
                <c:pt idx="2057">
                  <c:v>-0.80594088198920133</c:v>
                </c:pt>
                <c:pt idx="2058">
                  <c:v>-0.92196422483889195</c:v>
                </c:pt>
                <c:pt idx="2059">
                  <c:v>-1.0341774404869097</c:v>
                </c:pt>
                <c:pt idx="2060">
                  <c:v>-1.1421150167072798</c:v>
                </c:pt>
                <c:pt idx="2061">
                  <c:v>-1.2453291574289316</c:v>
                </c:pt>
                <c:pt idx="2062">
                  <c:v>-1.343391644581172</c:v>
                </c:pt>
                <c:pt idx="2063">
                  <c:v>-1.4358956186114573</c:v>
                </c:pt>
                <c:pt idx="2064">
                  <c:v>-1.5224572702562535</c:v>
                </c:pt>
                <c:pt idx="2065">
                  <c:v>-1.6027174365152359</c:v>
                </c:pt>
                <c:pt idx="2066">
                  <c:v>-1.6763430941773374</c:v>
                </c:pt>
                <c:pt idx="2067">
                  <c:v>-1.7430287446752759</c:v>
                </c:pt>
                <c:pt idx="2068">
                  <c:v>-1.8024976844965903</c:v>
                </c:pt>
                <c:pt idx="2069">
                  <c:v>-1.8545031558570038</c:v>
                </c:pt>
                <c:pt idx="2070">
                  <c:v>-1.8988293728403756</c:v>
                </c:pt>
                <c:pt idx="2071">
                  <c:v>-1.9352924187290075</c:v>
                </c:pt>
                <c:pt idx="2072">
                  <c:v>-1.9637410107844855</c:v>
                </c:pt>
                <c:pt idx="2073">
                  <c:v>-1.984057129292085</c:v>
                </c:pt>
                <c:pt idx="2074">
                  <c:v>-1.9961565082472301</c:v>
                </c:pt>
                <c:pt idx="2075">
                  <c:v>-1.9999889856397057</c:v>
                </c:pt>
                <c:pt idx="2076">
                  <c:v>-1.9955387118761494</c:v>
                </c:pt>
                <c:pt idx="2077">
                  <c:v>-1.9828242154730045</c:v>
                </c:pt>
                <c:pt idx="2078">
                  <c:v>-1.9618983257470668</c:v>
                </c:pt>
                <c:pt idx="2079">
                  <c:v>-1.9328479528268727</c:v>
                </c:pt>
                <c:pt idx="2080">
                  <c:v>-1.8957937259029365</c:v>
                </c:pt>
                <c:pt idx="2081">
                  <c:v>-1.8508894912258063</c:v>
                </c:pt>
                <c:pt idx="2082">
                  <c:v>-1.7983216719457567</c:v>
                </c:pt>
                <c:pt idx="2083">
                  <c:v>-1.7383084924633285</c:v>
                </c:pt>
                <c:pt idx="2084">
                  <c:v>-1.6710990705251976</c:v>
                </c:pt>
                <c:pt idx="2085">
                  <c:v>-1.5969723808507785</c:v>
                </c:pt>
                <c:pt idx="2086">
                  <c:v>-1.5162360946102442</c:v>
                </c:pt>
                <c:pt idx="2087">
                  <c:v>-1.4292252995926731</c:v>
                </c:pt>
                <c:pt idx="2088">
                  <c:v>-1.3363011063990098</c:v>
                </c:pt>
                <c:pt idx="2089">
                  <c:v>-1.2378491464705692</c:v>
                </c:pt>
                <c:pt idx="2090">
                  <c:v>-1.1342779682133592</c:v>
                </c:pt>
                <c:pt idx="2091">
                  <c:v>-1.026017337904237</c:v>
                </c:pt>
                <c:pt idx="2092">
                  <c:v>-0.91351645245935731</c:v>
                </c:pt>
                <c:pt idx="2093">
                  <c:v>-0.79724207151466442</c:v>
                </c:pt>
                <c:pt idx="2094">
                  <c:v>-0.67767657660191338</c:v>
                </c:pt>
                <c:pt idx="2095">
                  <c:v>-0.5553159655088683</c:v>
                </c:pt>
                <c:pt idx="2096">
                  <c:v>-0.43066779017983636</c:v>
                </c:pt>
                <c:pt idx="2097">
                  <c:v>-0.30424904674919712</c:v>
                </c:pt>
                <c:pt idx="2098">
                  <c:v>-0.17658402649786528</c:v>
                </c:pt>
                <c:pt idx="2099">
                  <c:v>-4.8202136686201907E-2</c:v>
                </c:pt>
                <c:pt idx="2100">
                  <c:v>8.0364299660450306E-2</c:v>
                </c:pt>
                <c:pt idx="2101">
                  <c:v>0.20858225584867335</c:v>
                </c:pt>
                <c:pt idx="2102">
                  <c:v>0.33592021628423341</c:v>
                </c:pt>
                <c:pt idx="2103">
                  <c:v>0.46185038468654371</c:v>
                </c:pt>
                <c:pt idx="2104">
                  <c:v>0.58585087655664558</c:v>
                </c:pt>
                <c:pt idx="2105">
                  <c:v>0.70740788677080446</c:v>
                </c:pt>
                <c:pt idx="2106">
                  <c:v>0.82601782327722151</c:v>
                </c:pt>
                <c:pt idx="2107">
                  <c:v>0.94118939801602619</c:v>
                </c:pt>
                <c:pt idx="2108">
                  <c:v>1.0524456663611754</c:v>
                </c:pt>
                <c:pt idx="2109">
                  <c:v>1.1593260066005437</c:v>
                </c:pt>
                <c:pt idx="2110">
                  <c:v>1.2613880312197938</c:v>
                </c:pt>
                <c:pt idx="2111">
                  <c:v>1.3582094220425698</c:v>
                </c:pt>
                <c:pt idx="2112">
                  <c:v>1.4493896815967497</c:v>
                </c:pt>
                <c:pt idx="2113">
                  <c:v>1.5345517934289692</c:v>
                </c:pt>
                <c:pt idx="2114">
                  <c:v>1.6133437844680429</c:v>
                </c:pt>
                <c:pt idx="2115">
                  <c:v>1.6854401829493006</c:v>
                </c:pt>
                <c:pt idx="2116">
                  <c:v>1.7505433658468394</c:v>
                </c:pt>
                <c:pt idx="2117">
                  <c:v>1.8083847902237813</c:v>
                </c:pt>
                <c:pt idx="2118">
                  <c:v>1.8587261033942368</c:v>
                </c:pt>
                <c:pt idx="2119">
                  <c:v>1.9013601272977132</c:v>
                </c:pt>
                <c:pt idx="2120">
                  <c:v>1.9361117130112016</c:v>
                </c:pt>
                <c:pt idx="2121">
                  <c:v>1.9628384618671286</c:v>
                </c:pt>
                <c:pt idx="2122">
                  <c:v>1.981431310201307</c:v>
                </c:pt>
                <c:pt idx="2123">
                  <c:v>1.9918149753246177</c:v>
                </c:pt>
                <c:pt idx="2124">
                  <c:v>1.9939482608908232</c:v>
                </c:pt>
                <c:pt idx="2125">
                  <c:v>1.9878242204197081</c:v>
                </c:pt>
                <c:pt idx="2126">
                  <c:v>1.9734701783259778</c:v>
                </c:pt>
                <c:pt idx="2127">
                  <c:v>1.9509476083986939</c:v>
                </c:pt>
                <c:pt idx="2128">
                  <c:v>1.9203518702700852</c:v>
                </c:pt>
                <c:pt idx="2129">
                  <c:v>1.8818118050046539</c:v>
                </c:pt>
                <c:pt idx="2130">
                  <c:v>1.835489191526122</c:v>
                </c:pt>
                <c:pt idx="2131">
                  <c:v>1.7815780661798053</c:v>
                </c:pt>
                <c:pt idx="2132">
                  <c:v>1.7203039082975837</c:v>
                </c:pt>
                <c:pt idx="2133">
                  <c:v>1.6519226951910513</c:v>
                </c:pt>
                <c:pt idx="2134">
                  <c:v>1.5767198305409809</c:v>
                </c:pt>
                <c:pt idx="2135">
                  <c:v>1.4950089506789388</c:v>
                </c:pt>
                <c:pt idx="2136">
                  <c:v>1.4071306137635635</c:v>
                </c:pt>
                <c:pt idx="2137">
                  <c:v>1.3134508773424107</c:v>
                </c:pt>
                <c:pt idx="2138">
                  <c:v>1.214359770252091</c:v>
                </c:pt>
                <c:pt idx="2139">
                  <c:v>1.1102696652499116</c:v>
                </c:pt>
                <c:pt idx="2140">
                  <c:v>1.0016135591810278</c:v>
                </c:pt>
                <c:pt idx="2141">
                  <c:v>0.88884326786983503</c:v>
                </c:pt>
                <c:pt idx="2142">
                  <c:v>0.77242754327606833</c:v>
                </c:pt>
                <c:pt idx="2143">
                  <c:v>0.65285012077953519</c:v>
                </c:pt>
                <c:pt idx="2144">
                  <c:v>0.53060770474496022</c:v>
                </c:pt>
                <c:pt idx="2145">
                  <c:v>0.40620790077483437</c:v>
                </c:pt>
                <c:pt idx="2146">
                  <c:v>0.28016710327532435</c:v>
                </c:pt>
                <c:pt idx="2147">
                  <c:v>0.15300834714668063</c:v>
                </c:pt>
                <c:pt idx="2148">
                  <c:v>2.5259132554320482E-2</c:v>
                </c:pt>
                <c:pt idx="2149">
                  <c:v>-0.10255076815336603</c:v>
                </c:pt>
                <c:pt idx="2150">
                  <c:v>-0.22989151224203441</c:v>
                </c:pt>
                <c:pt idx="2151">
                  <c:v>-0.35623538793342552</c:v>
                </c:pt>
                <c:pt idx="2152">
                  <c:v>-0.48105900612556857</c:v>
                </c:pt>
                <c:pt idx="2153">
                  <c:v>-0.60384547336908556</c:v>
                </c:pt>
                <c:pt idx="2154">
                  <c:v>-0.72408653705726278</c:v>
                </c:pt>
                <c:pt idx="2155">
                  <c:v>-0.84128469390854899</c:v>
                </c:pt>
                <c:pt idx="2156">
                  <c:v>-0.95495525297416051</c:v>
                </c:pt>
                <c:pt idx="2157">
                  <c:v>-1.064628344598193</c:v>
                </c:pt>
                <c:pt idx="2158">
                  <c:v>-1.169850866983758</c:v>
                </c:pt>
                <c:pt idx="2159">
                  <c:v>-1.2701883622844847</c:v>
                </c:pt>
                <c:pt idx="2160">
                  <c:v>-1.36522681443518</c:v>
                </c:pt>
                <c:pt idx="2161">
                  <c:v>-1.4545743612661308</c:v>
                </c:pt>
                <c:pt idx="2162">
                  <c:v>-1.5378629138044198</c:v>
                </c:pt>
                <c:pt idx="2163">
                  <c:v>-1.6147496760567726</c:v>
                </c:pt>
                <c:pt idx="2164">
                  <c:v>-1.6849185589844038</c:v>
                </c:pt>
                <c:pt idx="2165">
                  <c:v>-1.74808148282497</c:v>
                </c:pt>
                <c:pt idx="2166">
                  <c:v>-1.8039795623835617</c:v>
                </c:pt>
                <c:pt idx="2167">
                  <c:v>-1.8523841704058075</c:v>
                </c:pt>
                <c:pt idx="2168">
                  <c:v>-1.8930978746552281</c:v>
                </c:pt>
                <c:pt idx="2169">
                  <c:v>-1.9259552448460509</c:v>
                </c:pt>
                <c:pt idx="2170">
                  <c:v>-1.9508235261264293</c:v>
                </c:pt>
                <c:pt idx="2171">
                  <c:v>-1.9676031763646842</c:v>
                </c:pt>
                <c:pt idx="2172">
                  <c:v>-1.9762282650604477</c:v>
                </c:pt>
                <c:pt idx="2173">
                  <c:v>-1.9766667322798677</c:v>
                </c:pt>
                <c:pt idx="2174">
                  <c:v>-1.9689205065985496</c:v>
                </c:pt>
                <c:pt idx="2175">
                  <c:v>-1.9530254816239623</c:v>
                </c:pt>
                <c:pt idx="2176">
                  <c:v>-1.929051351258779</c:v>
                </c:pt>
                <c:pt idx="2177">
                  <c:v>-1.8971013044553637</c:v>
                </c:pt>
                <c:pt idx="2178">
                  <c:v>-1.8573115807969947</c:v>
                </c:pt>
                <c:pt idx="2179">
                  <c:v>-1.8098508888210036</c:v>
                </c:pt>
                <c:pt idx="2180">
                  <c:v>-1.7549196895701915</c:v>
                </c:pt>
                <c:pt idx="2181">
                  <c:v>-1.6927493484196356</c:v>
                </c:pt>
                <c:pt idx="2182">
                  <c:v>-1.6236011587734258</c:v>
                </c:pt>
                <c:pt idx="2183">
                  <c:v>-1.5477652417588581</c:v>
                </c:pt>
                <c:pt idx="2184">
                  <c:v>-1.4655593265595872</c:v>
                </c:pt>
                <c:pt idx="2185">
                  <c:v>-1.3773274165255218</c:v>
                </c:pt>
                <c:pt idx="2186">
                  <c:v>-1.2834383466700467</c:v>
                </c:pt>
                <c:pt idx="2187">
                  <c:v>-1.1842842386161356</c:v>
                </c:pt>
                <c:pt idx="2188">
                  <c:v>-1.0802788594759729</c:v>
                </c:pt>
                <c:pt idx="2189">
                  <c:v>-0.97185589154741958</c:v>
                </c:pt>
                <c:pt idx="2190">
                  <c:v>-0.85946712007762882</c:v>
                </c:pt>
                <c:pt idx="2191">
                  <c:v>-0.7435805466827482</c:v>
                </c:pt>
                <c:pt idx="2192">
                  <c:v>-0.62467843631873898</c:v>
                </c:pt>
                <c:pt idx="2193">
                  <c:v>-0.50325530597000712</c:v>
                </c:pt>
                <c:pt idx="2194">
                  <c:v>-0.37981586346279606</c:v>
                </c:pt>
                <c:pt idx="2195">
                  <c:v>-0.25487290501233351</c:v>
                </c:pt>
                <c:pt idx="2196">
                  <c:v>-0.12894518028161894</c:v>
                </c:pt>
                <c:pt idx="2197">
                  <c:v>-2.5552338584565459E-3</c:v>
                </c:pt>
                <c:pt idx="2198">
                  <c:v>0.12377276784726152</c:v>
                </c:pt>
                <c:pt idx="2199">
                  <c:v>0.24951521522972925</c:v>
                </c:pt>
                <c:pt idx="2200">
                  <c:v>0.37415123056104721</c:v>
                </c:pt>
                <c:pt idx="2201">
                  <c:v>0.49716483045859317</c:v>
                </c:pt>
                <c:pt idx="2202">
                  <c:v>0.6180470667480642</c:v>
                </c:pt>
                <c:pt idx="2203">
                  <c:v>0.73629813682011036</c:v>
                </c:pt>
                <c:pt idx="2204">
                  <c:v>0.85142945471019038</c:v>
                </c:pt>
                <c:pt idx="2205">
                  <c:v>0.96296567430144786</c:v>
                </c:pt>
                <c:pt idx="2206">
                  <c:v>1.0704466562532846</c:v>
                </c:pt>
                <c:pt idx="2207">
                  <c:v>1.1734293704992624</c:v>
                </c:pt>
                <c:pt idx="2208">
                  <c:v>1.2714897264300289</c:v>
                </c:pt>
                <c:pt idx="2209">
                  <c:v>1.3642243231848545</c:v>
                </c:pt>
                <c:pt idx="2210">
                  <c:v>1.4512521128113036</c:v>
                </c:pt>
                <c:pt idx="2211">
                  <c:v>1.5322159694211783</c:v>
                </c:pt>
                <c:pt idx="2212">
                  <c:v>1.6067841578667756</c:v>
                </c:pt>
                <c:pt idx="2213">
                  <c:v>1.6746516958839437</c:v>
                </c:pt>
                <c:pt idx="2214">
                  <c:v>1.7355416040970897</c:v>
                </c:pt>
                <c:pt idx="2215">
                  <c:v>1.7892060387514654</c:v>
                </c:pt>
                <c:pt idx="2216">
                  <c:v>1.835427302530817</c:v>
                </c:pt>
                <c:pt idx="2217">
                  <c:v>1.874018729329034</c:v>
                </c:pt>
                <c:pt idx="2218">
                  <c:v>1.9048254393733921</c:v>
                </c:pt>
                <c:pt idx="2219">
                  <c:v>1.9277249616389369</c:v>
                </c:pt>
                <c:pt idx="2220">
                  <c:v>1.9426277210493719</c:v>
                </c:pt>
                <c:pt idx="2221">
                  <c:v>1.9494773885247634</c:v>
                </c:pt>
                <c:pt idx="2222">
                  <c:v>1.9482510925098395</c:v>
                </c:pt>
                <c:pt idx="2223">
                  <c:v>1.9389594911945798</c:v>
                </c:pt>
                <c:pt idx="2224">
                  <c:v>1.9216467052204429</c:v>
                </c:pt>
                <c:pt idx="2225">
                  <c:v>1.8963901112472059</c:v>
                </c:pt>
                <c:pt idx="2226">
                  <c:v>1.8632999973351621</c:v>
                </c:pt>
                <c:pt idx="2227">
                  <c:v>1.8225190816729795</c:v>
                </c:pt>
                <c:pt idx="2228">
                  <c:v>1.7742218967499817</c:v>
                </c:pt>
                <c:pt idx="2229">
                  <c:v>1.7186140416315427</c:v>
                </c:pt>
                <c:pt idx="2230">
                  <c:v>1.6559313055436784</c:v>
                </c:pt>
                <c:pt idx="2231">
                  <c:v>1.5864386665078021</c:v>
                </c:pt>
                <c:pt idx="2232">
                  <c:v>1.5104291692845742</c:v>
                </c:pt>
                <c:pt idx="2233">
                  <c:v>1.4282226873857709</c:v>
                </c:pt>
                <c:pt idx="2234">
                  <c:v>1.3401645743938855</c:v>
                </c:pt>
                <c:pt idx="2235">
                  <c:v>1.2466242102852312</c:v>
                </c:pt>
                <c:pt idx="2236">
                  <c:v>1.1479934488879446</c:v>
                </c:pt>
                <c:pt idx="2237">
                  <c:v>1.0446849730122003</c:v>
                </c:pt>
                <c:pt idx="2238">
                  <c:v>0.93713056417170459</c:v>
                </c:pt>
                <c:pt idx="2239">
                  <c:v>0.82577929416479612</c:v>
                </c:pt>
                <c:pt idx="2240">
                  <c:v>0.7110956461054484</c:v>
                </c:pt>
                <c:pt idx="2241">
                  <c:v>0.59355757278166843</c:v>
                </c:pt>
                <c:pt idx="2242">
                  <c:v>0.47365450047552027</c:v>
                </c:pt>
                <c:pt idx="2243">
                  <c:v>0.35188528659841095</c:v>
                </c:pt>
                <c:pt idx="2244">
                  <c:v>0.22875613968325334</c:v>
                </c:pt>
                <c:pt idx="2245">
                  <c:v>0.10477851042427952</c:v>
                </c:pt>
                <c:pt idx="2246">
                  <c:v>-1.95330374298196E-2</c:v>
                </c:pt>
                <c:pt idx="2247">
                  <c:v>-0.14366296744755208</c:v>
                </c:pt>
                <c:pt idx="2248">
                  <c:v>-0.26709691322821399</c:v>
                </c:pt>
                <c:pt idx="2249">
                  <c:v>-0.38932381453271109</c:v>
                </c:pt>
                <c:pt idx="2250">
                  <c:v>-0.50983803794009686</c:v>
                </c:pt>
                <c:pt idx="2251">
                  <c:v>-0.62814147321183034</c:v>
                </c:pt>
                <c:pt idx="2252">
                  <c:v>-0.7437455966521882</c:v>
                </c:pt>
                <c:pt idx="2253">
                  <c:v>-0.8561734928989807</c:v>
                </c:pt>
                <c:pt idx="2254">
                  <c:v>-0.96496182675896036</c:v>
                </c:pt>
                <c:pt idx="2255">
                  <c:v>-1.0696627569163022</c:v>
                </c:pt>
                <c:pt idx="2256">
                  <c:v>-1.1698457835937486</c:v>
                </c:pt>
                <c:pt idx="2257">
                  <c:v>-1.2650995225254191</c:v>
                </c:pt>
                <c:pt idx="2258">
                  <c:v>-1.3550333979159259</c:v>
                </c:pt>
                <c:pt idx="2259">
                  <c:v>-1.4392792474026581</c:v>
                </c:pt>
                <c:pt idx="2260">
                  <c:v>-1.5174928324125325</c:v>
                </c:pt>
                <c:pt idx="2261">
                  <c:v>-1.5893552477030015</c:v>
                </c:pt>
                <c:pt idx="2262">
                  <c:v>-1.6545742243038508</c:v>
                </c:pt>
                <c:pt idx="2263">
                  <c:v>-1.7128853205247594</c:v>
                </c:pt>
                <c:pt idx="2264">
                  <c:v>-1.7640529961660494</c:v>
                </c:pt>
                <c:pt idx="2265">
                  <c:v>-1.807871565560099</c:v>
                </c:pt>
                <c:pt idx="2266">
                  <c:v>-1.8441660255807273</c:v>
                </c:pt>
                <c:pt idx="2267">
                  <c:v>-1.8727927552819399</c:v>
                </c:pt>
                <c:pt idx="2268">
                  <c:v>-1.8936400843663339</c:v>
                </c:pt>
                <c:pt idx="2269">
                  <c:v>-1.9066287282321484</c:v>
                </c:pt>
                <c:pt idx="2270">
                  <c:v>-1.9117120879067617</c:v>
                </c:pt>
                <c:pt idx="2271">
                  <c:v>-1.9088764137390479</c:v>
                </c:pt>
                <c:pt idx="2272">
                  <c:v>-1.8981408322923461</c:v>
                </c:pt>
                <c:pt idx="2273">
                  <c:v>-1.8795572364504907</c:v>
                </c:pt>
                <c:pt idx="2274">
                  <c:v>-1.8532100393198756</c:v>
                </c:pt>
                <c:pt idx="2275">
                  <c:v>-1.8192157930777919</c:v>
                </c:pt>
                <c:pt idx="2276">
                  <c:v>-1.7777226744796426</c:v>
                </c:pt>
                <c:pt idx="2277">
                  <c:v>-1.7289098392916422</c:v>
                </c:pt>
                <c:pt idx="2278">
                  <c:v>-1.6729866484606306</c:v>
                </c:pt>
                <c:pt idx="2279">
                  <c:v>-1.610191769364048</c:v>
                </c:pt>
                <c:pt idx="2280">
                  <c:v>-1.5407921560021534</c:v>
                </c:pt>
                <c:pt idx="2281">
                  <c:v>-1.4650819124942207</c:v>
                </c:pt>
                <c:pt idx="2282">
                  <c:v>-1.3833810447242034</c:v>
                </c:pt>
                <c:pt idx="2283">
                  <c:v>-1.2960341054422895</c:v>
                </c:pt>
                <c:pt idx="2284">
                  <c:v>-1.2034087385689354</c:v>
                </c:pt>
                <c:pt idx="2285">
                  <c:v>-1.1058941288614905</c:v>
                </c:pt>
                <c:pt idx="2286">
                  <c:v>-1.0038993634935161</c:v>
                </c:pt>
                <c:pt idx="2287">
                  <c:v>-0.89785171245679662</c:v>
                </c:pt>
                <c:pt idx="2288">
                  <c:v>-0.7881948350292024</c:v>
                </c:pt>
                <c:pt idx="2289">
                  <c:v>-0.67538691985059418</c:v>
                </c:pt>
                <c:pt idx="2290">
                  <c:v>-0.55989876642098169</c:v>
                </c:pt>
                <c:pt idx="2291">
                  <c:v>-0.44221181606942794</c:v>
                </c:pt>
                <c:pt idx="2292">
                  <c:v>-0.3228161406468687</c:v>
                </c:pt>
                <c:pt idx="2293">
                  <c:v>-0.20220839736204504</c:v>
                </c:pt>
                <c:pt idx="2294">
                  <c:v>-8.0889758314281746E-2</c:v>
                </c:pt>
                <c:pt idx="2295">
                  <c:v>4.0636176627276754E-2</c:v>
                </c:pt>
                <c:pt idx="2296">
                  <c:v>0.16186547488771144</c:v>
                </c:pt>
                <c:pt idx="2297">
                  <c:v>0.28229596545807334</c:v>
                </c:pt>
                <c:pt idx="2298">
                  <c:v>0.40142932365340001</c:v>
                </c:pt>
                <c:pt idx="2299">
                  <c:v>0.51877313768213429</c:v>
                </c:pt>
                <c:pt idx="2300">
                  <c:v>0.6338429484389061</c:v>
                </c:pt>
                <c:pt idx="2301">
                  <c:v>0.7461642540509128</c:v>
                </c:pt>
                <c:pt idx="2302">
                  <c:v>0.85527447086670672</c:v>
                </c:pt>
                <c:pt idx="2303">
                  <c:v>0.96072484276419545</c:v>
                </c:pt>
                <c:pt idx="2304">
                  <c:v>1.0620822908803516</c:v>
                </c:pt>
                <c:pt idx="2305">
                  <c:v>1.1589311961206037</c:v>
                </c:pt>
                <c:pt idx="2306">
                  <c:v>1.2508751070960549</c:v>
                </c:pt>
                <c:pt idx="2307">
                  <c:v>1.3375383664538611</c:v>
                </c:pt>
                <c:pt idx="2308">
                  <c:v>1.4185676489152779</c:v>
                </c:pt>
                <c:pt idx="2309">
                  <c:v>1.4936334047101987</c:v>
                </c:pt>
                <c:pt idx="2310">
                  <c:v>1.5624312024998206</c:v>
                </c:pt>
                <c:pt idx="2311">
                  <c:v>1.6246829663032831</c:v>
                </c:pt>
                <c:pt idx="2312">
                  <c:v>1.6801381013933712</c:v>
                </c:pt>
                <c:pt idx="2313">
                  <c:v>1.7285745045938916</c:v>
                </c:pt>
                <c:pt idx="2314">
                  <c:v>1.7697994548997897</c:v>
                </c:pt>
                <c:pt idx="2315">
                  <c:v>1.8036503808436033</c:v>
                </c:pt>
                <c:pt idx="2316">
                  <c:v>1.8299955015505627</c:v>
                </c:pt>
                <c:pt idx="2317">
                  <c:v>1.8487343389547632</c:v>
                </c:pt>
                <c:pt idx="2318">
                  <c:v>1.8597980991888488</c:v>
                </c:pt>
                <c:pt idx="2319">
                  <c:v>1.8631499217079774</c:v>
                </c:pt>
                <c:pt idx="2320">
                  <c:v>1.8587849952617104</c:v>
                </c:pt>
                <c:pt idx="2321">
                  <c:v>1.8467305403841923</c:v>
                </c:pt>
                <c:pt idx="2322">
                  <c:v>1.8270456586298303</c:v>
                </c:pt>
                <c:pt idx="2323">
                  <c:v>1.7998210493375879</c:v>
                </c:pt>
                <c:pt idx="2324">
                  <c:v>1.7651785952583277</c:v>
                </c:pt>
                <c:pt idx="2325">
                  <c:v>1.7232708189251711</c:v>
                </c:pt>
                <c:pt idx="2326">
                  <c:v>1.6742802121840716</c:v>
                </c:pt>
                <c:pt idx="2327">
                  <c:v>1.6184184418275116</c:v>
                </c:pt>
                <c:pt idx="2328">
                  <c:v>1.5559254347881191</c:v>
                </c:pt>
                <c:pt idx="2329">
                  <c:v>1.4870683468468116</c:v>
                </c:pt>
                <c:pt idx="2330">
                  <c:v>1.4121404192919558</c:v>
                </c:pt>
                <c:pt idx="2331">
                  <c:v>1.3314597284271372</c:v>
                </c:pt>
                <c:pt idx="2332">
                  <c:v>1.245367833267411</c:v>
                </c:pt>
                <c:pt idx="2333">
                  <c:v>1.1542283271808071</c:v>
                </c:pt>
                <c:pt idx="2334">
                  <c:v>1.0584252996274885</c:v>
                </c:pt>
                <c:pt idx="2335">
                  <c:v>0.95836171451427421</c:v>
                </c:pt>
                <c:pt idx="2336">
                  <c:v>0.854457712024</c:v>
                </c:pt>
                <c:pt idx="2337">
                  <c:v>0.74714884108911095</c:v>
                </c:pt>
                <c:pt idx="2338">
                  <c:v>0.63688422995934846</c:v>
                </c:pt>
                <c:pt idx="2339">
                  <c:v>0.52412470256342247</c:v>
                </c:pt>
                <c:pt idx="2340">
                  <c:v>0.40934084857948932</c:v>
                </c:pt>
                <c:pt idx="2341">
                  <c:v>0.29301105531422755</c:v>
                </c:pt>
                <c:pt idx="2342">
                  <c:v>0.17561950963816875</c:v>
                </c:pt>
                <c:pt idx="2343">
                  <c:v>5.7654178340894369E-2</c:v>
                </c:pt>
                <c:pt idx="2344">
                  <c:v>-6.0395224652455004E-2</c:v>
                </c:pt>
                <c:pt idx="2345">
                  <c:v>-0.17803927571648004</c:v>
                </c:pt>
                <c:pt idx="2346">
                  <c:v>-0.29479087511763502</c:v>
                </c:pt>
                <c:pt idx="2347">
                  <c:v>-0.4101672682945039</c:v>
                </c:pt>
                <c:pt idx="2348">
                  <c:v>-0.52369204642110323</c:v>
                </c:pt>
                <c:pt idx="2349">
                  <c:v>-0.63489711794363268</c:v>
                </c:pt>
                <c:pt idx="2350">
                  <c:v>-0.74332464291432765</c:v>
                </c:pt>
                <c:pt idx="2351">
                  <c:v>-0.84852892211047815</c:v>
                </c:pt>
                <c:pt idx="2352">
                  <c:v>-0.95007823312752349</c:v>
                </c:pt>
                <c:pt idx="2353">
                  <c:v>-1.0475566058648131</c:v>
                </c:pt>
                <c:pt idx="2354">
                  <c:v>-1.1405655300866684</c:v>
                </c:pt>
                <c:pt idx="2355">
                  <c:v>-1.2287255880334758</c:v>
                </c:pt>
                <c:pt idx="2356">
                  <c:v>-1.3116780053805805</c:v>
                </c:pt>
                <c:pt idx="2357">
                  <c:v>-1.389086114191336</c:v>
                </c:pt>
                <c:pt idx="2358">
                  <c:v>-1.4606367218868854</c:v>
                </c:pt>
                <c:pt idx="2359">
                  <c:v>-1.526041380655407</c:v>
                </c:pt>
                <c:pt idx="2360">
                  <c:v>-1.5850375521458175</c:v>
                </c:pt>
                <c:pt idx="2361">
                  <c:v>-1.6373896627359297</c:v>
                </c:pt>
                <c:pt idx="2362">
                  <c:v>-1.6828900451268485</c:v>
                </c:pt>
                <c:pt idx="2363">
                  <c:v>-1.7213597624963188</c:v>
                </c:pt>
                <c:pt idx="2364">
                  <c:v>-1.7526493119382374</c:v>
                </c:pt>
                <c:pt idx="2365">
                  <c:v>-1.776639204424511</c:v>
                </c:pt>
                <c:pt idx="2366">
                  <c:v>-1.7932404190436353</c:v>
                </c:pt>
                <c:pt idx="2367">
                  <c:v>-1.8023947297987286</c:v>
                </c:pt>
                <c:pt idx="2368">
                  <c:v>-1.804074903781459</c:v>
                </c:pt>
                <c:pt idx="2369">
                  <c:v>-1.7982847700770446</c:v>
                </c:pt>
                <c:pt idx="2370">
                  <c:v>-1.7850591592955194</c:v>
                </c:pt>
                <c:pt idx="2371">
                  <c:v>-1.7644637141646051</c:v>
                </c:pt>
                <c:pt idx="2372">
                  <c:v>-1.7365945721570224</c:v>
                </c:pt>
                <c:pt idx="2373">
                  <c:v>-1.7015779216575115</c:v>
                </c:pt>
                <c:pt idx="2374">
                  <c:v>-1.6595694337006108</c:v>
                </c:pt>
                <c:pt idx="2375">
                  <c:v>-1.6107535718263666</c:v>
                </c:pt>
                <c:pt idx="2376">
                  <c:v>-1.555342783106525</c:v>
                </c:pt>
                <c:pt idx="2377">
                  <c:v>-1.4935765738847873</c:v>
                </c:pt>
                <c:pt idx="2378">
                  <c:v>-1.4257204742508496</c:v>
                </c:pt>
                <c:pt idx="2379">
                  <c:v>-1.3520648957269454</c:v>
                </c:pt>
                <c:pt idx="2380">
                  <c:v>-1.2729238870838449</c:v>
                </c:pt>
                <c:pt idx="2381">
                  <c:v>-1.1886337936223843</c:v>
                </c:pt>
                <c:pt idx="2382">
                  <c:v>-1.0995518256503776</c:v>
                </c:pt>
                <c:pt idx="2383">
                  <c:v>-1.0060545422564937</c:v>
                </c:pt>
                <c:pt idx="2384">
                  <c:v>-0.90853625682623806</c:v>
                </c:pt>
                <c:pt idx="2385">
                  <c:v>-0.80740737106334248</c:v>
                </c:pt>
                <c:pt idx="2386">
                  <c:v>-0.70309264456673559</c:v>
                </c:pt>
                <c:pt idx="2387">
                  <c:v>-0.59602940727317766</c:v>
                </c:pt>
                <c:pt idx="2388">
                  <c:v>-0.48666572230217159</c:v>
                </c:pt>
                <c:pt idx="2389">
                  <c:v>-0.37545850693614147</c:v>
                </c:pt>
                <c:pt idx="2390">
                  <c:v>-0.26287161963124123</c:v>
                </c:pt>
                <c:pt idx="2391">
                  <c:v>-0.14937392108470154</c:v>
                </c:pt>
                <c:pt idx="2392">
                  <c:v>-3.5437317479981356E-2</c:v>
                </c:pt>
                <c:pt idx="2393">
                  <c:v>7.8465205905817681E-2</c:v>
                </c:pt>
                <c:pt idx="2394">
                  <c:v>0.19186155252187143</c:v>
                </c:pt>
                <c:pt idx="2395">
                  <c:v>0.30428247558533728</c:v>
                </c:pt>
                <c:pt idx="2396">
                  <c:v>0.415263524181614</c:v>
                </c:pt>
                <c:pt idx="2397">
                  <c:v>0.5243469663335526</c:v>
                </c:pt>
                <c:pt idx="2398">
                  <c:v>0.63108368106034318</c:v>
                </c:pt>
                <c:pt idx="2399">
                  <c:v>0.73503501158736551</c:v>
                </c:pt>
                <c:pt idx="2400">
                  <c:v>0.83577457204298455</c:v>
                </c:pt>
                <c:pt idx="2401">
                  <c:v>0.93289000018514556</c:v>
                </c:pt>
                <c:pt idx="2402">
                  <c:v>1.0259846489363276</c:v>
                </c:pt>
                <c:pt idx="2403">
                  <c:v>1.1146792097739733</c:v>
                </c:pt>
                <c:pt idx="2404">
                  <c:v>1.1986132613173752</c:v>
                </c:pt>
                <c:pt idx="2405">
                  <c:v>1.2774467367760709</c:v>
                </c:pt>
                <c:pt idx="2406">
                  <c:v>1.3508613042725293</c:v>
                </c:pt>
                <c:pt idx="2407">
                  <c:v>1.4185616544265871</c:v>
                </c:pt>
                <c:pt idx="2408">
                  <c:v>1.4802766899839159</c:v>
                </c:pt>
                <c:pt idx="2409">
                  <c:v>1.535760612689157</c:v>
                </c:pt>
                <c:pt idx="2410">
                  <c:v>1.5847939030402636</c:v>
                </c:pt>
                <c:pt idx="2411">
                  <c:v>1.6271841890159124</c:v>
                </c:pt>
                <c:pt idx="2412">
                  <c:v>1.6627670003367137</c:v>
                </c:pt>
                <c:pt idx="2413">
                  <c:v>1.6914064053052167</c:v>
                </c:pt>
                <c:pt idx="2414">
                  <c:v>1.7129955277642341</c:v>
                </c:pt>
                <c:pt idx="2415">
                  <c:v>1.7274569422181747</c:v>
                </c:pt>
                <c:pt idx="2416">
                  <c:v>1.7347429456734242</c:v>
                </c:pt>
                <c:pt idx="2417">
                  <c:v>1.7348357052712846</c:v>
                </c:pt>
                <c:pt idx="2418">
                  <c:v>1.7277472813069523</c:v>
                </c:pt>
                <c:pt idx="2419">
                  <c:v>1.71351952574912</c:v>
                </c:pt>
                <c:pt idx="2420">
                  <c:v>1.6922238568942738</c:v>
                </c:pt>
                <c:pt idx="2421">
                  <c:v>1.6639609113061102</c:v>
                </c:pt>
                <c:pt idx="2422">
                  <c:v>1.6288600747004323</c:v>
                </c:pt>
                <c:pt idx="2423">
                  <c:v>1.5870788939394447</c:v>
                </c:pt>
                <c:pt idx="2424">
                  <c:v>1.5388023727910689</c:v>
                </c:pt>
                <c:pt idx="2425">
                  <c:v>1.4842421545905282</c:v>
                </c:pt>
                <c:pt idx="2426">
                  <c:v>1.4236355954078146</c:v>
                </c:pt>
                <c:pt idx="2427">
                  <c:v>1.3572447317762737</c:v>
                </c:pt>
                <c:pt idx="2428">
                  <c:v>1.2853551474700098</c:v>
                </c:pt>
                <c:pt idx="2429">
                  <c:v>1.2082747442324562</c:v>
                </c:pt>
                <c:pt idx="2430">
                  <c:v>1.1263324217502904</c:v>
                </c:pt>
                <c:pt idx="2431">
                  <c:v>1.039876672537714</c:v>
                </c:pt>
                <c:pt idx="2432">
                  <c:v>0.94927409773976867</c:v>
                </c:pt>
                <c:pt idx="2433">
                  <c:v>0.85490785018525139</c:v>
                </c:pt>
                <c:pt idx="2434">
                  <c:v>0.75717601131052581</c:v>
                </c:pt>
                <c:pt idx="2435">
                  <c:v>0.65648990884168057</c:v>
                </c:pt>
                <c:pt idx="2436">
                  <c:v>0.55327238235602927</c:v>
                </c:pt>
                <c:pt idx="2437">
                  <c:v>0.44795600405047681</c:v>
                </c:pt>
                <c:pt idx="2438">
                  <c:v>0.34098126221709874</c:v>
                </c:pt>
                <c:pt idx="2439">
                  <c:v>0.23279471506987343</c:v>
                </c:pt>
                <c:pt idx="2440">
                  <c:v>0.12384712267495068</c:v>
                </c:pt>
                <c:pt idx="2441">
                  <c:v>1.4591564815921276E-2</c:v>
                </c:pt>
                <c:pt idx="2442">
                  <c:v>-9.4518447330607269E-2</c:v>
                </c:pt>
                <c:pt idx="2443">
                  <c:v>-0.20303085782278218</c:v>
                </c:pt>
                <c:pt idx="2444">
                  <c:v>-0.31049694301788688</c:v>
                </c:pt>
                <c:pt idx="2445">
                  <c:v>-0.41647317126345412</c:v>
                </c:pt>
                <c:pt idx="2446">
                  <c:v>-0.52052303748985129</c:v>
                </c:pt>
                <c:pt idx="2447">
                  <c:v>-0.62221886509962099</c:v>
                </c:pt>
                <c:pt idx="2448">
                  <c:v>-0.72114356769816035</c:v>
                </c:pt>
                <c:pt idx="2449">
                  <c:v>-0.81689236339352278</c:v>
                </c:pt>
                <c:pt idx="2450">
                  <c:v>-0.90907443460309934</c:v>
                </c:pt>
                <c:pt idx="2451">
                  <c:v>-0.9973145265469795</c:v>
                </c:pt>
                <c:pt idx="2452">
                  <c:v>-1.0812544778754787</c:v>
                </c:pt>
                <c:pt idx="2453">
                  <c:v>-1.160554677175601</c:v>
                </c:pt>
                <c:pt idx="2454">
                  <c:v>-1.234895439421086</c:v>
                </c:pt>
                <c:pt idx="2455">
                  <c:v>-1.303978296777577</c:v>
                </c:pt>
                <c:pt idx="2456">
                  <c:v>-1.36752719854159</c:v>
                </c:pt>
                <c:pt idx="2457">
                  <c:v>-1.4252896153829546</c:v>
                </c:pt>
                <c:pt idx="2458">
                  <c:v>-1.4770375434680529</c:v>
                </c:pt>
                <c:pt idx="2459">
                  <c:v>-1.5225684044688403</c:v>
                </c:pt>
                <c:pt idx="2460">
                  <c:v>-1.5617058379045576</c:v>
                </c:pt>
                <c:pt idx="2461">
                  <c:v>-1.5943003827205644</c:v>
                </c:pt>
                <c:pt idx="2462">
                  <c:v>-1.6202300454766463</c:v>
                </c:pt>
                <c:pt idx="2463">
                  <c:v>-1.6394007529964991</c:v>
                </c:pt>
                <c:pt idx="2464">
                  <c:v>-1.6517466878169733</c:v>
                </c:pt>
                <c:pt idx="2465">
                  <c:v>-1.6572305052682221</c:v>
                </c:pt>
                <c:pt idx="2466">
                  <c:v>-1.6558434315134698</c:v>
                </c:pt>
                <c:pt idx="2467">
                  <c:v>-1.6476052423751428</c:v>
                </c:pt>
                <c:pt idx="2468">
                  <c:v>-1.6325641232729944</c:v>
                </c:pt>
                <c:pt idx="2469">
                  <c:v>-1.6107964110959259</c:v>
                </c:pt>
                <c:pt idx="2470">
                  <c:v>-1.5824062193208657</c:v>
                </c:pt>
                <c:pt idx="2471">
                  <c:v>-1.5475249481774511</c:v>
                </c:pt>
                <c:pt idx="2472">
                  <c:v>-1.5063106821338978</c:v>
                </c:pt>
                <c:pt idx="2473">
                  <c:v>-1.4589474774461102</c:v>
                </c:pt>
                <c:pt idx="2474">
                  <c:v>-1.4056445429654651</c:v>
                </c:pt>
                <c:pt idx="2475">
                  <c:v>-1.3466353178410715</c:v>
                </c:pt>
                <c:pt idx="2476">
                  <c:v>-1.2821764501748532</c:v>
                </c:pt>
                <c:pt idx="2477">
                  <c:v>-1.2125466810950611</c:v>
                </c:pt>
                <c:pt idx="2478">
                  <c:v>-1.1380456390982503</c:v>
                </c:pt>
                <c:pt idx="2479">
                  <c:v>-1.0589925498763428</c:v>
                </c:pt>
                <c:pt idx="2480">
                  <c:v>-0.97572486718703166</c:v>
                </c:pt>
                <c:pt idx="2481">
                  <c:v>-0.88859683064531447</c:v>
                </c:pt>
                <c:pt idx="2482">
                  <c:v>-0.79797795660607274</c:v>
                </c:pt>
                <c:pt idx="2483">
                  <c:v>-0.70425146857574095</c:v>
                </c:pt>
                <c:pt idx="2484">
                  <c:v>-0.60781267382987747</c:v>
                </c:pt>
                <c:pt idx="2485">
                  <c:v>-0.50906729312437637</c:v>
                </c:pt>
                <c:pt idx="2486">
                  <c:v>-0.40842975057061542</c:v>
                </c:pt>
                <c:pt idx="2487">
                  <c:v>-0.30632143089528563</c:v>
                </c:pt>
                <c:pt idx="2488">
                  <c:v>-0.20316891142781596</c:v>
                </c:pt>
                <c:pt idx="2489">
                  <c:v>-9.9402176248245988E-2</c:v>
                </c:pt>
                <c:pt idx="2490">
                  <c:v>4.5471800123927375E-3</c:v>
                </c:pt>
                <c:pt idx="2491">
                  <c:v>0.10824775120078056</c:v>
                </c:pt>
                <c:pt idx="2492">
                  <c:v>0.21127011398338519</c:v>
                </c:pt>
                <c:pt idx="2493">
                  <c:v>0.31318861002302589</c:v>
                </c:pt>
                <c:pt idx="2494">
                  <c:v>0.41358310857660446</c:v>
                </c:pt>
                <c:pt idx="2495">
                  <c:v>0.5120407422000568</c:v>
                </c:pt>
                <c:pt idx="2496">
                  <c:v>0.60815760837310839</c:v>
                </c:pt>
                <c:pt idx="2497">
                  <c:v>0.70154043001554811</c:v>
                </c:pt>
                <c:pt idx="2498">
                  <c:v>0.79180816805291487</c:v>
                </c:pt>
                <c:pt idx="2499">
                  <c:v>0.87859357940582272</c:v>
                </c:pt>
                <c:pt idx="2500">
                  <c:v>0.96154471401877351</c:v>
                </c:pt>
                <c:pt idx="2501">
                  <c:v>1.0403263448139617</c:v>
                </c:pt>
                <c:pt idx="2502">
                  <c:v>1.1146213247484731</c:v>
                </c:pt>
                <c:pt idx="2503">
                  <c:v>1.1841318654721995</c:v>
                </c:pt>
                <c:pt idx="2504">
                  <c:v>1.2485807324224507</c:v>
                </c:pt>
                <c:pt idx="2505">
                  <c:v>1.3077123515528566</c:v>
                </c:pt>
                <c:pt idx="2506">
                  <c:v>1.361293823274234</c:v>
                </c:pt>
                <c:pt idx="2507">
                  <c:v>1.4091158395824501</c:v>
                </c:pt>
                <c:pt idx="2508">
                  <c:v>1.4509935007631223</c:v>
                </c:pt>
                <c:pt idx="2509">
                  <c:v>1.4867670284899921</c:v>
                </c:pt>
                <c:pt idx="2510">
                  <c:v>1.516302372575103</c:v>
                </c:pt>
                <c:pt idx="2511">
                  <c:v>1.5394917090791824</c:v>
                </c:pt>
                <c:pt idx="2512">
                  <c:v>1.5562538279508613</c:v>
                </c:pt>
                <c:pt idx="2513">
                  <c:v>1.5665344088289497</c:v>
                </c:pt>
                <c:pt idx="2514">
                  <c:v>1.5703061841132473</c:v>
                </c:pt>
                <c:pt idx="2515">
                  <c:v>1.5675689888827153</c:v>
                </c:pt>
                <c:pt idx="2516">
                  <c:v>1.5583496977142839</c:v>
                </c:pt>
                <c:pt idx="2517">
                  <c:v>1.5427020489283634</c:v>
                </c:pt>
                <c:pt idx="2518">
                  <c:v>1.5207063572568771</c:v>
                </c:pt>
                <c:pt idx="2519">
                  <c:v>1.4924691163941635</c:v>
                </c:pt>
                <c:pt idx="2520">
                  <c:v>1.4581224933483132</c:v>
                </c:pt>
                <c:pt idx="2521">
                  <c:v>1.4178237169584311</c:v>
                </c:pt>
                <c:pt idx="2522">
                  <c:v>1.3717543633811324</c:v>
                </c:pt>
                <c:pt idx="2523">
                  <c:v>1.320119541773674</c:v>
                </c:pt>
                <c:pt idx="2524">
                  <c:v>1.263146983810989</c:v>
                </c:pt>
                <c:pt idx="2525">
                  <c:v>1.2010860410681201</c:v>
                </c:pt>
                <c:pt idx="2526">
                  <c:v>1.1342065946752395</c:v>
                </c:pt>
                <c:pt idx="2527">
                  <c:v>1.0627978820089956</c:v>
                </c:pt>
                <c:pt idx="2528">
                  <c:v>0.98716724552036883</c:v>
                </c:pt>
                <c:pt idx="2529">
                  <c:v>0.90763880911188288</c:v>
                </c:pt>
                <c:pt idx="2530">
                  <c:v>0.82455208776829048</c:v>
                </c:pt>
                <c:pt idx="2531">
                  <c:v>0.73826053640986034</c:v>
                </c:pt>
                <c:pt idx="2532">
                  <c:v>0.64913004417777509</c:v>
                </c:pt>
                <c:pt idx="2533">
                  <c:v>0.55753738057426427</c:v>
                </c:pt>
                <c:pt idx="2534">
                  <c:v>0.46386860006639452</c:v>
                </c:pt>
                <c:pt idx="2535">
                  <c:v>0.36851741191982967</c:v>
                </c:pt>
                <c:pt idx="2536">
                  <c:v>0.27188352215889211</c:v>
                </c:pt>
                <c:pt idx="2537">
                  <c:v>0.17437095464768071</c:v>
                </c:pt>
                <c:pt idx="2538">
                  <c:v>7.6386358358793482E-2</c:v>
                </c:pt>
                <c:pt idx="2539">
                  <c:v>-2.1662692064447042E-2</c:v>
                </c:pt>
                <c:pt idx="2540">
                  <c:v>-0.11936939533456781</c:v>
                </c:pt>
                <c:pt idx="2541">
                  <c:v>-0.21632941503828063</c:v>
                </c:pt>
                <c:pt idx="2542">
                  <c:v>-0.31214255659737117</c:v>
                </c:pt>
                <c:pt idx="2543">
                  <c:v>-0.40641442270180644</c:v>
                </c:pt>
                <c:pt idx="2544">
                  <c:v>-0.4987580403516968</c:v>
                </c:pt>
                <c:pt idx="2545">
                  <c:v>-0.58879545278177992</c:v>
                </c:pt>
                <c:pt idx="2546">
                  <c:v>-0.67615926970457396</c:v>
                </c:pt>
                <c:pt idx="2547">
                  <c:v>-0.76049416950012483</c:v>
                </c:pt>
                <c:pt idx="2548">
                  <c:v>-0.84145834719742219</c:v>
                </c:pt>
                <c:pt idx="2549">
                  <c:v>-0.91872490233428172</c:v>
                </c:pt>
                <c:pt idx="2550">
                  <c:v>-0.99198316105046713</c:v>
                </c:pt>
                <c:pt idx="2551">
                  <c:v>-1.0609399270571396</c:v>
                </c:pt>
                <c:pt idx="2552">
                  <c:v>-1.125320656438149</c:v>
                </c:pt>
                <c:pt idx="2553">
                  <c:v>-1.1848705515695579</c:v>
                </c:pt>
                <c:pt idx="2554">
                  <c:v>-1.2393555697956371</c:v>
                </c:pt>
                <c:pt idx="2555">
                  <c:v>-1.2885633428665786</c:v>
                </c:pt>
                <c:pt idx="2556">
                  <c:v>-1.332304003527963</c:v>
                </c:pt>
                <c:pt idx="2557">
                  <c:v>-1.3704109160494435</c:v>
                </c:pt>
                <c:pt idx="2558">
                  <c:v>-1.4027413078915156</c:v>
                </c:pt>
                <c:pt idx="2559">
                  <c:v>-1.4291768001297207</c:v>
                </c:pt>
                <c:pt idx="2560">
                  <c:v>-1.4496238346863968</c:v>
                </c:pt>
                <c:pt idx="2561">
                  <c:v>-1.4640139968569401</c:v>
                </c:pt>
                <c:pt idx="2562">
                  <c:v>-1.4723042320604895</c:v>
                </c:pt>
                <c:pt idx="2563">
                  <c:v>-1.4744769561903102</c:v>
                </c:pt>
                <c:pt idx="2564">
                  <c:v>-1.4705400593868605</c:v>
                </c:pt>
                <c:pt idx="2565">
                  <c:v>-1.4605268035029415</c:v>
                </c:pt>
                <c:pt idx="2566">
                  <c:v>-1.4444956139754943</c:v>
                </c:pt>
                <c:pt idx="2567">
                  <c:v>-1.4225297672585224</c:v>
                </c:pt>
                <c:pt idx="2568">
                  <c:v>-1.394736975406202</c:v>
                </c:pt>
                <c:pt idx="2569">
                  <c:v>-1.3612488698220422</c:v>
                </c:pt>
                <c:pt idx="2570">
                  <c:v>-1.3222203866065434</c:v>
                </c:pt>
                <c:pt idx="2571">
                  <c:v>-1.277829056341959</c:v>
                </c:pt>
                <c:pt idx="2572">
                  <c:v>-1.2282742015453978</c:v>
                </c:pt>
                <c:pt idx="2573">
                  <c:v>-1.1737760453988182</c:v>
                </c:pt>
                <c:pt idx="2574">
                  <c:v>-1.1145747357281282</c:v>
                </c:pt>
                <c:pt idx="2575">
                  <c:v>-1.0509292885458092</c:v>
                </c:pt>
                <c:pt idx="2576">
                  <c:v>-0.98311645579849771</c:v>
                </c:pt>
                <c:pt idx="2577">
                  <c:v>-0.91142952226492668</c:v>
                </c:pt>
                <c:pt idx="2578">
                  <c:v>-0.83617703683282929</c:v>
                </c:pt>
                <c:pt idx="2579">
                  <c:v>-0.75768148364506471</c:v>
                </c:pt>
                <c:pt idx="2580">
                  <c:v>-0.67627789884057132</c:v>
                </c:pt>
                <c:pt idx="2581">
                  <c:v>-0.59231243882903273</c:v>
                </c:pt>
                <c:pt idx="2582">
                  <c:v>-0.50614090622466512</c:v>
                </c:pt>
                <c:pt idx="2583">
                  <c:v>-0.41812723972385296</c:v>
                </c:pt>
                <c:pt idx="2584">
                  <c:v>-0.32864197434684816</c:v>
                </c:pt>
                <c:pt idx="2585">
                  <c:v>-0.23806067856771806</c:v>
                </c:pt>
                <c:pt idx="2586">
                  <c:v>-0.14676237493738598</c:v>
                </c:pt>
                <c:pt idx="2587">
                  <c:v>-5.5127950853845475E-2</c:v>
                </c:pt>
                <c:pt idx="2588">
                  <c:v>3.6461433843722246E-2</c:v>
                </c:pt>
                <c:pt idx="2589">
                  <c:v>0.12762593578515724</c:v>
                </c:pt>
                <c:pt idx="2590">
                  <c:v>0.21798860684603205</c:v>
                </c:pt>
                <c:pt idx="2591">
                  <c:v>0.30717695621524932</c:v>
                </c:pt>
                <c:pt idx="2592">
                  <c:v>0.39482448926489511</c:v>
                </c:pt>
                <c:pt idx="2593">
                  <c:v>0.48057221685193591</c:v>
                </c:pt>
                <c:pt idx="2594">
                  <c:v>0.56407012882142316</c:v>
                </c:pt>
                <c:pt idx="2595">
                  <c:v>0.6449786256503488</c:v>
                </c:pt>
                <c:pt idx="2596">
                  <c:v>0.72296990236429259</c:v>
                </c:pt>
                <c:pt idx="2597">
                  <c:v>0.7977292790748467</c:v>
                </c:pt>
                <c:pt idx="2598">
                  <c:v>0.86895647272823284</c:v>
                </c:pt>
                <c:pt idx="2599">
                  <c:v>0.93636680491561308</c:v>
                </c:pt>
                <c:pt idx="2600">
                  <c:v>0.99969234088036152</c:v>
                </c:pt>
                <c:pt idx="2601">
                  <c:v>1.0586829551601051</c:v>
                </c:pt>
                <c:pt idx="2602">
                  <c:v>1.1131073196215464</c:v>
                </c:pt>
                <c:pt idx="2603">
                  <c:v>1.1627538099856753</c:v>
                </c:pt>
                <c:pt idx="2604">
                  <c:v>1.2074313272928741</c:v>
                </c:pt>
                <c:pt idx="2605">
                  <c:v>1.2469700311258136</c:v>
                </c:pt>
                <c:pt idx="2606">
                  <c:v>1.281221981787354</c:v>
                </c:pt>
                <c:pt idx="2607">
                  <c:v>1.3100616890207069</c:v>
                </c:pt>
                <c:pt idx="2608">
                  <c:v>1.3333865652587755</c:v>
                </c:pt>
                <c:pt idx="2609">
                  <c:v>1.3511172817961683</c:v>
                </c:pt>
                <c:pt idx="2610">
                  <c:v>1.3631980266890715</c:v>
                </c:pt>
                <c:pt idx="2611">
                  <c:v>1.3695966636047645</c:v>
                </c:pt>
                <c:pt idx="2612">
                  <c:v>1.3703047912598911</c:v>
                </c:pt>
                <c:pt idx="2613">
                  <c:v>1.3653377035054062</c:v>
                </c:pt>
                <c:pt idx="2614">
                  <c:v>1.3547342505322204</c:v>
                </c:pt>
                <c:pt idx="2615">
                  <c:v>1.3385566020858373</c:v>
                </c:pt>
                <c:pt idx="2616">
                  <c:v>1.316889913986043</c:v>
                </c:pt>
                <c:pt idx="2617">
                  <c:v>1.2898418996500389</c:v>
                </c:pt>
                <c:pt idx="2618">
                  <c:v>1.2575423087107207</c:v>
                </c:pt>
                <c:pt idx="2619">
                  <c:v>1.220142315205111</c:v>
                </c:pt>
                <c:pt idx="2620">
                  <c:v>1.1778138181803075</c:v>
                </c:pt>
                <c:pt idx="2621">
                  <c:v>1.1307486579225863</c:v>
                </c:pt>
                <c:pt idx="2622">
                  <c:v>1.0791577513596595</c:v>
                </c:pt>
                <c:pt idx="2623">
                  <c:v>1.0232701505148258</c:v>
                </c:pt>
                <c:pt idx="2624">
                  <c:v>0.96333202820149366</c:v>
                </c:pt>
                <c:pt idx="2625">
                  <c:v>0.89960559544029428</c:v>
                </c:pt>
                <c:pt idx="2626">
                  <c:v>0.83236795535205288</c:v>
                </c:pt>
                <c:pt idx="2627">
                  <c:v>0.76190989853292435</c:v>
                </c:pt>
                <c:pt idx="2628">
                  <c:v>0.68853464514701623</c:v>
                </c:pt>
                <c:pt idx="2629">
                  <c:v>0.61255653917879482</c:v>
                </c:pt>
                <c:pt idx="2630">
                  <c:v>0.53429970047215358</c:v>
                </c:pt>
                <c:pt idx="2631">
                  <c:v>0.45409664034094693</c:v>
                </c:pt>
                <c:pt idx="2632">
                  <c:v>0.37228684667104395</c:v>
                </c:pt>
                <c:pt idx="2633">
                  <c:v>0.28921534454333853</c:v>
                </c:pt>
                <c:pt idx="2634">
                  <c:v>0.20523123848917213</c:v>
                </c:pt>
                <c:pt idx="2635">
                  <c:v>0.12068624254873772</c:v>
                </c:pt>
                <c:pt idx="2636">
                  <c:v>3.5933204333046143E-2</c:v>
                </c:pt>
                <c:pt idx="2637">
                  <c:v>-4.8675370705004828E-2</c:v>
                </c:pt>
                <c:pt idx="2638">
                  <c:v>-0.13278878860461407</c:v>
                </c:pt>
                <c:pt idx="2639">
                  <c:v>-0.21605962369980714</c:v>
                </c:pt>
                <c:pt idx="2640">
                  <c:v>-0.29814515682471066</c:v>
                </c:pt>
                <c:pt idx="2641">
                  <c:v>-0.37870878895523896</c:v>
                </c:pt>
                <c:pt idx="2642">
                  <c:v>-0.45742142444355111</c:v>
                </c:pt>
                <c:pt idx="2643">
                  <c:v>-0.53396281814764113</c:v>
                </c:pt>
                <c:pt idx="2644">
                  <c:v>-0.60802288093101331</c:v>
                </c:pt>
                <c:pt idx="2645">
                  <c:v>-0.67930293819879384</c:v>
                </c:pt>
                <c:pt idx="2646">
                  <c:v>-0.74751693635304806</c:v>
                </c:pt>
                <c:pt idx="2647">
                  <c:v>-0.81239259228609695</c:v>
                </c:pt>
                <c:pt idx="2648">
                  <c:v>-0.87367248128543173</c:v>
                </c:pt>
                <c:pt idx="2649">
                  <c:v>-0.93111505899936808</c:v>
                </c:pt>
                <c:pt idx="2650">
                  <c:v>-0.98449561340427871</c:v>
                </c:pt>
                <c:pt idx="2651">
                  <c:v>-1.0336071430213929</c:v>
                </c:pt>
                <c:pt idx="2652">
                  <c:v>-1.078261157955398</c:v>
                </c:pt>
                <c:pt idx="2653">
                  <c:v>-1.1182884006618132</c:v>
                </c:pt>
                <c:pt idx="2654">
                  <c:v>-1.153539483699185</c:v>
                </c:pt>
                <c:pt idx="2655">
                  <c:v>-1.1838854420802629</c:v>
                </c:pt>
                <c:pt idx="2656">
                  <c:v>-1.2092181982034047</c:v>
                </c:pt>
                <c:pt idx="2657">
                  <c:v>-1.2294509377206375</c:v>
                </c:pt>
                <c:pt idx="2658">
                  <c:v>-1.2445183950783525</c:v>
                </c:pt>
                <c:pt idx="2659">
                  <c:v>-1.2543770478514147</c:v>
                </c:pt>
                <c:pt idx="2660">
                  <c:v>-1.2590052193779879</c:v>
                </c:pt>
                <c:pt idx="2661">
                  <c:v>-1.2584030895896237</c:v>
                </c:pt>
                <c:pt idx="2662">
                  <c:v>-1.2525926143180079</c:v>
                </c:pt>
                <c:pt idx="2663">
                  <c:v>-1.2416173537436759</c:v>
                </c:pt>
                <c:pt idx="2664">
                  <c:v>-1.2255422110316245</c:v>
                </c:pt>
                <c:pt idx="2665">
                  <c:v>-1.2044530825735598</c:v>
                </c:pt>
                <c:pt idx="2666">
                  <c:v>-1.1784564216228446</c:v>
                </c:pt>
                <c:pt idx="2667">
                  <c:v>-1.1476787174664602</c:v>
                </c:pt>
                <c:pt idx="2668">
                  <c:v>-1.1122658926262821</c:v>
                </c:pt>
                <c:pt idx="2669">
                  <c:v>-1.0723826209178655</c:v>
                </c:pt>
                <c:pt idx="2670">
                  <c:v>-1.0282115695177083</c:v>
                </c:pt>
                <c:pt idx="2671">
                  <c:v>-0.9799525684991286</c:v>
                </c:pt>
                <c:pt idx="2672">
                  <c:v>-0.92782171158879445</c:v>
                </c:pt>
                <c:pt idx="2673">
                  <c:v>-0.87205039217272717</c:v>
                </c:pt>
                <c:pt idx="2674">
                  <c:v>-0.81288427883841363</c:v>
                </c:pt>
                <c:pt idx="2675">
                  <c:v>-0.75058223497801824</c:v>
                </c:pt>
                <c:pt idx="2676">
                  <c:v>-0.68541518719776717</c:v>
                </c:pt>
                <c:pt idx="2677">
                  <c:v>-0.61766494747605205</c:v>
                </c:pt>
                <c:pt idx="2678">
                  <c:v>-0.54762299418931315</c:v>
                </c:pt>
                <c:pt idx="2679">
                  <c:v>-0.47558921728038533</c:v>
                </c:pt>
                <c:pt idx="2680">
                  <c:v>-0.40187063297342984</c:v>
                </c:pt>
                <c:pt idx="2681">
                  <c:v>-0.32678007355038441</c:v>
                </c:pt>
                <c:pt idx="2682">
                  <c:v>-0.25063485778653938</c:v>
                </c:pt>
                <c:pt idx="2683">
                  <c:v>-0.17375544770400031</c:v>
                </c:pt>
                <c:pt idx="2684">
                  <c:v>-9.6464097339329813E-2</c:v>
                </c:pt>
                <c:pt idx="2685">
                  <c:v>-1.9083499232224077E-2</c:v>
                </c:pt>
                <c:pt idx="2686">
                  <c:v>5.8064565667899748E-2</c:v>
                </c:pt>
                <c:pt idx="2687">
                  <c:v>0.13466056901739876</c:v>
                </c:pt>
                <c:pt idx="2688">
                  <c:v>0.21038856141588114</c:v>
                </c:pt>
                <c:pt idx="2689">
                  <c:v>0.28493747854709262</c:v>
                </c:pt>
                <c:pt idx="2690">
                  <c:v>0.35800242171218633</c:v>
                </c:pt>
                <c:pt idx="2691">
                  <c:v>0.42928590747250928</c:v>
                </c:pt>
                <c:pt idx="2692">
                  <c:v>0.49849908126836362</c:v>
                </c:pt>
                <c:pt idx="2693">
                  <c:v>0.56536289005345663</c:v>
                </c:pt>
                <c:pt idx="2694">
                  <c:v>0.62960920917476515</c:v>
                </c:pt>
                <c:pt idx="2695">
                  <c:v>0.69098191893993832</c:v>
                </c:pt>
                <c:pt idx="2696">
                  <c:v>0.74923792654397847</c:v>
                </c:pt>
                <c:pt idx="2697">
                  <c:v>0.80414812927313484</c:v>
                </c:pt>
                <c:pt idx="2698">
                  <c:v>0.85549831516889097</c:v>
                </c:pt>
                <c:pt idx="2699">
                  <c:v>0.90308999761205289</c:v>
                </c:pt>
                <c:pt idx="2700">
                  <c:v>0.94674118058039114</c:v>
                </c:pt>
                <c:pt idx="2701">
                  <c:v>0.98628705163828989</c:v>
                </c:pt>
                <c:pt idx="2702">
                  <c:v>1.0215806000325309</c:v>
                </c:pt>
                <c:pt idx="2703">
                  <c:v>1.0524931575957082</c:v>
                </c:pt>
                <c:pt idx="2704">
                  <c:v>1.0789148604925025</c:v>
                </c:pt>
                <c:pt idx="2705">
                  <c:v>1.1007550301862137</c:v>
                </c:pt>
                <c:pt idx="2706">
                  <c:v>1.1179424723505542</c:v>
                </c:pt>
                <c:pt idx="2707">
                  <c:v>1.1304256928022012</c:v>
                </c:pt>
                <c:pt idx="2708">
                  <c:v>1.13817302988434</c:v>
                </c:pt>
                <c:pt idx="2709">
                  <c:v>1.1411727030856611</c:v>
                </c:pt>
                <c:pt idx="2710">
                  <c:v>1.1394327780340823</c:v>
                </c:pt>
                <c:pt idx="2711">
                  <c:v>1.1329810483566938</c:v>
                </c:pt>
                <c:pt idx="2712">
                  <c:v>1.1218648352465375</c:v>
                </c:pt>
                <c:pt idx="2713">
                  <c:v>1.1061507059204267</c:v>
                </c:pt>
                <c:pt idx="2714">
                  <c:v>1.0859241124903476</c:v>
                </c:pt>
                <c:pt idx="2715">
                  <c:v>1.0612889531001788</c:v>
                </c:pt>
                <c:pt idx="2716">
                  <c:v>1.0323670575003632</c:v>
                </c:pt>
                <c:pt idx="2717">
                  <c:v>0.99929759954351027</c:v>
                </c:pt>
                <c:pt idx="2718">
                  <c:v>0.96223643938218806</c:v>
                </c:pt>
                <c:pt idx="2719">
                  <c:v>0.92135539843541669</c:v>
                </c:pt>
                <c:pt idx="2720">
                  <c:v>0.87684147046244709</c:v>
                </c:pt>
                <c:pt idx="2721">
                  <c:v>0.82889597233703671</c:v>
                </c:pt>
                <c:pt idx="2722">
                  <c:v>0.7777336383570872</c:v>
                </c:pt>
                <c:pt idx="2723">
                  <c:v>0.7235816621455593</c:v>
                </c:pt>
                <c:pt idx="2724">
                  <c:v>0.66667869040352579</c:v>
                </c:pt>
                <c:pt idx="2725">
                  <c:v>0.60727377296242646</c:v>
                </c:pt>
                <c:pt idx="2726">
                  <c:v>0.54562527374733005</c:v>
                </c:pt>
                <c:pt idx="2727">
                  <c:v>0.48199974741001328</c:v>
                </c:pt>
                <c:pt idx="2728">
                  <c:v>0.41667078651480405</c:v>
                </c:pt>
                <c:pt idx="2729">
                  <c:v>0.34991784426397654</c:v>
                </c:pt>
                <c:pt idx="2730">
                  <c:v>0.28202503783191768</c:v>
                </c:pt>
                <c:pt idx="2731">
                  <c:v>0.21327993743771156</c:v>
                </c:pt>
                <c:pt idx="2732">
                  <c:v>0.14397234632317291</c:v>
                </c:pt>
                <c:pt idx="2733">
                  <c:v>7.4393076821170467E-2</c:v>
                </c:pt>
                <c:pt idx="2734">
                  <c:v>4.8327276914283956E-3</c:v>
                </c:pt>
                <c:pt idx="2735">
                  <c:v>-6.4419532125095436E-2</c:v>
                </c:pt>
                <c:pt idx="2736">
                  <c:v>-0.13307716823272775</c:v>
                </c:pt>
                <c:pt idx="2737">
                  <c:v>-0.20085746895883372</c:v>
                </c:pt>
                <c:pt idx="2738">
                  <c:v>-0.26748271204432339</c:v>
                </c:pt>
                <c:pt idx="2739">
                  <c:v>-0.33268130502220472</c:v>
                </c:pt>
                <c:pt idx="2740">
                  <c:v>-0.39618889459082052</c:v>
                </c:pt>
                <c:pt idx="2741">
                  <c:v>-0.45774944044110966</c:v>
                </c:pt>
                <c:pt idx="2742">
                  <c:v>-0.51711624916781518</c:v>
                </c:pt>
                <c:pt idx="2743">
                  <c:v>-0.57405296408193907</c:v>
                </c:pt>
                <c:pt idx="2744">
                  <c:v>-0.62833450694856852</c:v>
                </c:pt>
                <c:pt idx="2745">
                  <c:v>-0.6797479678940036</c:v>
                </c:pt>
                <c:pt idx="2746">
                  <c:v>-0.72809343996334208</c:v>
                </c:pt>
                <c:pt idx="2747">
                  <c:v>-0.7731847950598606</c:v>
                </c:pt>
                <c:pt idx="2748">
                  <c:v>-0.81485039825971173</c:v>
                </c:pt>
                <c:pt idx="2749">
                  <c:v>-0.85293375777133273</c:v>
                </c:pt>
                <c:pt idx="2750">
                  <c:v>-0.88729410809276288</c:v>
                </c:pt>
                <c:pt idx="2751">
                  <c:v>-0.91780692421502119</c:v>
                </c:pt>
                <c:pt idx="2752">
                  <c:v>-0.94436436502154519</c:v>
                </c:pt>
                <c:pt idx="2753">
                  <c:v>-0.96687564434193163</c:v>
                </c:pt>
                <c:pt idx="2754">
                  <c:v>-0.98526732843207254</c:v>
                </c:pt>
                <c:pt idx="2755">
                  <c:v>-0.99948355897073671</c:v>
                </c:pt>
                <c:pt idx="2756">
                  <c:v>-1.0094862009817802</c:v>
                </c:pt>
                <c:pt idx="2757">
                  <c:v>-1.0152549154130526</c:v>
                </c:pt>
                <c:pt idx="2758">
                  <c:v>-1.0167871564232285</c:v>
                </c:pt>
                <c:pt idx="2759">
                  <c:v>-1.0140980937472202</c:v>
                </c:pt>
                <c:pt idx="2760">
                  <c:v>-1.0072204608267421</c:v>
                </c:pt>
                <c:pt idx="2761">
                  <c:v>-0.99620432970429351</c:v>
                </c:pt>
                <c:pt idx="2762">
                  <c:v>-0.98111681398504269</c:v>
                </c:pt>
                <c:pt idx="2763">
                  <c:v>-0.96204170146965384</c:v>
                </c:pt>
                <c:pt idx="2764">
                  <c:v>-0.93907901835289809</c:v>
                </c:pt>
                <c:pt idx="2765">
                  <c:v>-0.91234452716332226</c:v>
                </c:pt>
                <c:pt idx="2766">
                  <c:v>-0.88196916089103261</c:v>
                </c:pt>
                <c:pt idx="2767">
                  <c:v>-0.84809839600923942</c:v>
                </c:pt>
                <c:pt idx="2768">
                  <c:v>-0.81089156734224666</c:v>
                </c:pt>
                <c:pt idx="2769">
                  <c:v>-0.77052112796503536</c:v>
                </c:pt>
                <c:pt idx="2770">
                  <c:v>-0.72717185753780289</c:v>
                </c:pt>
                <c:pt idx="2771">
                  <c:v>-0.6810400226812956</c:v>
                </c:pt>
                <c:pt idx="2772">
                  <c:v>-0.63233249318565576</c:v>
                </c:pt>
                <c:pt idx="2773">
                  <c:v>-0.58126581801364074</c:v>
                </c:pt>
                <c:pt idx="2774">
                  <c:v>-0.52806526521196695</c:v>
                </c:pt>
                <c:pt idx="2775">
                  <c:v>-0.47296382997649777</c:v>
                </c:pt>
                <c:pt idx="2776">
                  <c:v>-0.41620121523273934</c:v>
                </c:pt>
                <c:pt idx="2777">
                  <c:v>-0.35802278918777541</c:v>
                </c:pt>
                <c:pt idx="2778">
                  <c:v>-0.29867852438580467</c:v>
                </c:pt>
                <c:pt idx="2779">
                  <c:v>-0.23842192285612085</c:v>
                </c:pt>
                <c:pt idx="2780">
                  <c:v>-0.1775089319781803</c:v>
                </c:pt>
                <c:pt idx="2781">
                  <c:v>-0.11619685570548477</c:v>
                </c:pt>
                <c:pt idx="2782">
                  <c:v>-5.4743265786200146E-2</c:v>
                </c:pt>
                <c:pt idx="2783">
                  <c:v>6.59508240494866E-3</c:v>
                </c:pt>
                <c:pt idx="2784">
                  <c:v>6.756332485076777E-2</c:v>
                </c:pt>
                <c:pt idx="2785">
                  <c:v>0.12790955018252159</c:v>
                </c:pt>
                <c:pt idx="2786">
                  <c:v>0.18738584284804571</c:v>
                </c:pt>
                <c:pt idx="2787">
                  <c:v>0.24574930382814053</c:v>
                </c:pt>
                <c:pt idx="2788">
                  <c:v>0.3027630446895323</c:v>
                </c:pt>
                <c:pt idx="2789">
                  <c:v>0.35819715089716075</c:v>
                </c:pt>
                <c:pt idx="2790">
                  <c:v>0.41182961046150057</c:v>
                </c:pt>
                <c:pt idx="2791">
                  <c:v>0.46344720416306728</c:v>
                </c:pt>
                <c:pt idx="2792">
                  <c:v>0.51284635378016441</c:v>
                </c:pt>
                <c:pt idx="2793">
                  <c:v>0.55983392494322992</c:v>
                </c:pt>
                <c:pt idx="2794">
                  <c:v>0.60422798144938772</c:v>
                </c:pt>
                <c:pt idx="2795">
                  <c:v>0.64585848809468582</c:v>
                </c:pt>
                <c:pt idx="2796">
                  <c:v>0.68456795931637526</c:v>
                </c:pt>
                <c:pt idx="2797">
                  <c:v>0.72021205118196308</c:v>
                </c:pt>
                <c:pt idx="2798">
                  <c:v>0.75266009451739257</c:v>
                </c:pt>
                <c:pt idx="2799">
                  <c:v>0.7817955672282737</c:v>
                </c:pt>
                <c:pt idx="2800">
                  <c:v>0.80751650413840459</c:v>
                </c:pt>
                <c:pt idx="2801">
                  <c:v>0.82973584294514691</c:v>
                </c:pt>
                <c:pt idx="2802">
                  <c:v>0.84838170517078948</c:v>
                </c:pt>
                <c:pt idx="2803">
                  <c:v>0.86339761127323733</c:v>
                </c:pt>
                <c:pt idx="2804">
                  <c:v>0.87474262936379854</c:v>
                </c:pt>
                <c:pt idx="2805">
                  <c:v>0.88239145726733703</c:v>
                </c:pt>
                <c:pt idx="2806">
                  <c:v>0.88633443794532674</c:v>
                </c:pt>
                <c:pt idx="2807">
                  <c:v>0.88657750858704554</c:v>
                </c:pt>
                <c:pt idx="2808">
                  <c:v>0.8831420839559565</c:v>
                </c:pt>
                <c:pt idx="2809">
                  <c:v>0.87606487485579077</c:v>
                </c:pt>
                <c:pt idx="2810">
                  <c:v>0.86539764285350751</c:v>
                </c:pt>
                <c:pt idx="2811">
                  <c:v>0.85120689266257943</c:v>
                </c:pt>
                <c:pt idx="2812">
                  <c:v>0.83357350384835471</c:v>
                </c:pt>
                <c:pt idx="2813">
                  <c:v>0.81259230376845171</c:v>
                </c:pt>
                <c:pt idx="2814">
                  <c:v>0.78837158390081719</c:v>
                </c:pt>
                <c:pt idx="2815">
                  <c:v>0.76103256194315971</c:v>
                </c:pt>
                <c:pt idx="2816">
                  <c:v>0.73070879228558905</c:v>
                </c:pt>
                <c:pt idx="2817">
                  <c:v>0.69754552766519207</c:v>
                </c:pt>
                <c:pt idx="2818">
                  <c:v>0.66169903500419569</c:v>
                </c:pt>
                <c:pt idx="2819">
                  <c:v>0.62333586861274348</c:v>
                </c:pt>
                <c:pt idx="2820">
                  <c:v>0.58263210410192179</c:v>
                </c:pt>
                <c:pt idx="2821">
                  <c:v>0.53977253650220569</c:v>
                </c:pt>
                <c:pt idx="2822">
                  <c:v>0.49494984621589316</c:v>
                </c:pt>
                <c:pt idx="2823">
                  <c:v>0.44836373654937034</c:v>
                </c:pt>
                <c:pt idx="2824">
                  <c:v>0.40022004667122746</c:v>
                </c:pt>
                <c:pt idx="2825">
                  <c:v>0.35072984392634177</c:v>
                </c:pt>
                <c:pt idx="2826">
                  <c:v>0.30010849950091922</c:v>
                </c:pt>
                <c:pt idx="2827">
                  <c:v>0.24857475148316022</c:v>
                </c:pt>
                <c:pt idx="2828">
                  <c:v>0.19634975939383192</c:v>
                </c:pt>
                <c:pt idx="2829">
                  <c:v>0.14365615427475009</c:v>
                </c:pt>
                <c:pt idx="2830">
                  <c:v>9.0717088418590719E-2</c:v>
                </c:pt>
                <c:pt idx="2831">
                  <c:v>3.775528880044543E-2</c:v>
                </c:pt>
                <c:pt idx="2832">
                  <c:v>-1.5007881766952114E-2</c:v>
                </c:pt>
                <c:pt idx="2833">
                  <c:v>-6.7353351789866678E-2</c:v>
                </c:pt>
                <c:pt idx="2834">
                  <c:v>-0.11906525267106838</c:v>
                </c:pt>
                <c:pt idx="2835">
                  <c:v>-0.16993181090634257</c:v>
                </c:pt>
                <c:pt idx="2836">
                  <c:v>-0.2197462172046637</c:v>
                </c:pt>
                <c:pt idx="2837">
                  <c:v>-0.26830746895746216</c:v>
                </c:pt>
                <c:pt idx="2838">
                  <c:v>-0.31542118261772545</c:v>
                </c:pt>
                <c:pt idx="2839">
                  <c:v>-0.36090037270057618</c:v>
                </c:pt>
                <c:pt idx="2840">
                  <c:v>-0.40456619427900553</c:v>
                </c:pt>
                <c:pt idx="2841">
                  <c:v>-0.44624864602497682</c:v>
                </c:pt>
                <c:pt idx="2842">
                  <c:v>-0.4857872310335451</c:v>
                </c:pt>
                <c:pt idx="2843">
                  <c:v>-0.52303157286529944</c:v>
                </c:pt>
                <c:pt idx="2844">
                  <c:v>-0.55784198445181299</c:v>
                </c:pt>
                <c:pt idx="2845">
                  <c:v>-0.59008998772480059</c:v>
                </c:pt>
                <c:pt idx="2846">
                  <c:v>-0.619658782055864</c:v>
                </c:pt>
                <c:pt idx="2847">
                  <c:v>-0.64644365982551644</c:v>
                </c:pt>
                <c:pt idx="2848">
                  <c:v>-0.67035236767793061</c:v>
                </c:pt>
                <c:pt idx="2849">
                  <c:v>-0.6913054122615081</c:v>
                </c:pt>
                <c:pt idx="2850">
                  <c:v>-0.70923630950129268</c:v>
                </c:pt>
                <c:pt idx="2851">
                  <c:v>-0.72409177669907976</c:v>
                </c:pt>
                <c:pt idx="2852">
                  <c:v>-0.73583186700803127</c:v>
                </c:pt>
                <c:pt idx="2853">
                  <c:v>-0.7444300460793325</c:v>
                </c:pt>
                <c:pt idx="2854">
                  <c:v>-0.74987321093018666</c:v>
                </c:pt>
                <c:pt idx="2855">
                  <c:v>-0.75216165133066348</c:v>
                </c:pt>
                <c:pt idx="2856">
                  <c:v>-0.75130895425348265</c:v>
                </c:pt>
                <c:pt idx="2857">
                  <c:v>-0.74734185217328508</c:v>
                </c:pt>
                <c:pt idx="2858">
                  <c:v>-0.7403000162393012</c:v>
                </c:pt>
                <c:pt idx="2859">
                  <c:v>-0.73023579557707508</c:v>
                </c:pt>
                <c:pt idx="2860">
                  <c:v>-0.71721390419977005</c:v>
                </c:pt>
                <c:pt idx="2861">
                  <c:v>-0.70131105722609788</c:v>
                </c:pt>
                <c:pt idx="2862">
                  <c:v>-0.68261555831099596</c:v>
                </c:pt>
                <c:pt idx="2863">
                  <c:v>-0.66122684039311741</c:v>
                </c:pt>
                <c:pt idx="2864">
                  <c:v>-0.63725496205202026</c:v>
                </c:pt>
                <c:pt idx="2865">
                  <c:v>-0.61082006194486826</c:v>
                </c:pt>
                <c:pt idx="2866">
                  <c:v>-0.58205177395820695</c:v>
                </c:pt>
                <c:pt idx="2867">
                  <c:v>-0.55108860586272435</c:v>
                </c:pt>
                <c:pt idx="2868">
                  <c:v>-0.51807728439942902</c:v>
                </c:pt>
                <c:pt idx="2869">
                  <c:v>-0.48317206985096345</c:v>
                </c:pt>
                <c:pt idx="2870">
                  <c:v>-0.44653404326475188</c:v>
                </c:pt>
                <c:pt idx="2871">
                  <c:v>-0.40833036959171898</c:v>
                </c:pt>
                <c:pt idx="2872">
                  <c:v>-0.36873354008729331</c:v>
                </c:pt>
                <c:pt idx="2873">
                  <c:v>-0.3279205973888013</c:v>
                </c:pt>
                <c:pt idx="2874">
                  <c:v>-0.28607234673631055</c:v>
                </c:pt>
                <c:pt idx="2875">
                  <c:v>-0.24337255683994974</c:v>
                </c:pt>
                <c:pt idx="2876">
                  <c:v>-0.20000715391900925</c:v>
                </c:pt>
                <c:pt idx="2877">
                  <c:v>-0.1561634124435014</c:v>
                </c:pt>
                <c:pt idx="2878">
                  <c:v>-0.11202914609884529</c:v>
                </c:pt>
                <c:pt idx="2879">
                  <c:v>-6.779190247071698E-2</c:v>
                </c:pt>
                <c:pt idx="2880">
                  <c:v>-2.3638164905387948E-2</c:v>
                </c:pt>
                <c:pt idx="2881">
                  <c:v>2.0247435052571316E-2</c:v>
                </c:pt>
                <c:pt idx="2882">
                  <c:v>6.3682891313544432E-2</c:v>
                </c:pt>
                <c:pt idx="2883">
                  <c:v>0.10648957973889761</c:v>
                </c:pt>
                <c:pt idx="2884">
                  <c:v>0.14849299432811103</c:v>
                </c:pt>
                <c:pt idx="2885">
                  <c:v>0.18952346005671294</c:v>
                </c:pt>
                <c:pt idx="2886">
                  <c:v>0.22941681944665859</c:v>
                </c:pt>
                <c:pt idx="2887">
                  <c:v>0.26801509008623525</c:v>
                </c:pt>
                <c:pt idx="2888">
                  <c:v>0.30516709046288415</c:v>
                </c:pt>
                <c:pt idx="2889">
                  <c:v>0.3407290316284135</c:v>
                </c:pt>
                <c:pt idx="2890">
                  <c:v>0.37456507238368908</c:v>
                </c:pt>
                <c:pt idx="2891">
                  <c:v>0.40654783584457621</c:v>
                </c:pt>
                <c:pt idx="2892">
                  <c:v>0.43655888543538007</c:v>
                </c:pt>
                <c:pt idx="2893">
                  <c:v>0.46448915854723544</c:v>
                </c:pt>
                <c:pt idx="2894">
                  <c:v>0.49023935629594584</c:v>
                </c:pt>
                <c:pt idx="2895">
                  <c:v>0.51372028801775849</c:v>
                </c:pt>
                <c:pt idx="2896">
                  <c:v>0.53485316934896043</c:v>
                </c:pt>
                <c:pt idx="2897">
                  <c:v>0.55356987294646776</c:v>
                </c:pt>
                <c:pt idx="2898">
                  <c:v>0.56981313112132659</c:v>
                </c:pt>
                <c:pt idx="2899">
                  <c:v>0.58353668987235396</c:v>
                </c:pt>
                <c:pt idx="2900">
                  <c:v>0.59470541402422983</c:v>
                </c:pt>
                <c:pt idx="2901">
                  <c:v>0.6032953433909406</c:v>
                </c:pt>
                <c:pt idx="2902">
                  <c:v>0.6092937001001606</c:v>
                </c:pt>
                <c:pt idx="2903">
                  <c:v>0.61269884742856928</c:v>
                </c:pt>
                <c:pt idx="2904">
                  <c:v>0.61352020070725866</c:v>
                </c:pt>
                <c:pt idx="2905">
                  <c:v>0.61177809106340253</c:v>
                </c:pt>
                <c:pt idx="2906">
                  <c:v>0.60750358296562701</c:v>
                </c:pt>
                <c:pt idx="2907">
                  <c:v>0.60073824673636556</c:v>
                </c:pt>
                <c:pt idx="2908">
                  <c:v>0.59153388738383594</c:v>
                </c:pt>
                <c:pt idx="2909">
                  <c:v>0.57995223128823314</c:v>
                </c:pt>
                <c:pt idx="2910">
                  <c:v>0.56606457245089514</c:v>
                </c:pt>
                <c:pt idx="2911">
                  <c:v>0.54995138017966738</c:v>
                </c:pt>
                <c:pt idx="2912">
                  <c:v>0.53170187024049487</c:v>
                </c:pt>
                <c:pt idx="2913">
                  <c:v>0.5114135416497817</c:v>
                </c:pt>
                <c:pt idx="2914">
                  <c:v>0.48919168141748021</c:v>
                </c:pt>
                <c:pt idx="2915">
                  <c:v>0.46514883967466242</c:v>
                </c:pt>
                <c:pt idx="2916">
                  <c:v>0.43940427773095103</c:v>
                </c:pt>
                <c:pt idx="2917">
                  <c:v>0.41208339170752267</c:v>
                </c:pt>
                <c:pt idx="2918">
                  <c:v>0.38331711447875472</c:v>
                </c:pt>
                <c:pt idx="2919">
                  <c:v>0.35324129872966858</c:v>
                </c:pt>
                <c:pt idx="2920">
                  <c:v>0.32199608399930002</c:v>
                </c:pt>
                <c:pt idx="2921">
                  <c:v>0.28972525062703147</c:v>
                </c:pt>
                <c:pt idx="2922">
                  <c:v>0.2565755635552367</c:v>
                </c:pt>
                <c:pt idx="2923">
                  <c:v>0.22269610896270664</c:v>
                </c:pt>
                <c:pt idx="2924">
                  <c:v>0.18823762671161404</c:v>
                </c:pt>
                <c:pt idx="2925">
                  <c:v>0.1533518415862225</c:v>
                </c:pt>
                <c:pt idx="2926">
                  <c:v>0.11819079628257234</c:v>
                </c:pt>
                <c:pt idx="2927">
                  <c:v>8.2906189077482928E-2</c:v>
                </c:pt>
                <c:pt idx="2928">
                  <c:v>4.7648719061063383E-2</c:v>
                </c:pt>
                <c:pt idx="2929">
                  <c:v>1.2567441759590348E-2</c:v>
                </c:pt>
                <c:pt idx="2930">
                  <c:v>-2.2190862092462127E-2</c:v>
                </c:pt>
                <c:pt idx="2931">
                  <c:v>-5.6482301954204672E-2</c:v>
                </c:pt>
                <c:pt idx="2932">
                  <c:v>-9.0166474468185709E-2</c:v>
                </c:pt>
                <c:pt idx="2933">
                  <c:v>-0.12310703955615188</c:v>
                </c:pt>
                <c:pt idx="2934">
                  <c:v>-0.15517227325191563</c:v>
                </c:pt>
                <c:pt idx="2935">
                  <c:v>-0.18623559502528952</c:v>
                </c:pt>
                <c:pt idx="2936">
                  <c:v>-0.216176067483701</c:v>
                </c:pt>
                <c:pt idx="2937">
                  <c:v>-0.24487886647892187</c:v>
                </c:pt>
                <c:pt idx="2938">
                  <c:v>-0.27223571979438299</c:v>
                </c:pt>
                <c:pt idx="2939">
                  <c:v>-0.29814531274493794</c:v>
                </c:pt>
                <c:pt idx="2940">
                  <c:v>-0.32251365918212271</c:v>
                </c:pt>
                <c:pt idx="2941">
                  <c:v>-0.3452544365659157</c:v>
                </c:pt>
                <c:pt idx="2942">
                  <c:v>-0.36628928393615645</c:v>
                </c:pt>
                <c:pt idx="2943">
                  <c:v>-0.38554806179265627</c:v>
                </c:pt>
                <c:pt idx="2944">
                  <c:v>-0.40296907307258056</c:v>
                </c:pt>
                <c:pt idx="2945">
                  <c:v>-0.41849924459512439</c:v>
                </c:pt>
                <c:pt idx="2946">
                  <c:v>-0.43209426852635485</c:v>
                </c:pt>
                <c:pt idx="2947">
                  <c:v>-0.44371870360089505</c:v>
                </c:pt>
                <c:pt idx="2948">
                  <c:v>-0.45334603602009849</c:v>
                </c:pt>
                <c:pt idx="2949">
                  <c:v>-0.46095870012903833</c:v>
                </c:pt>
                <c:pt idx="2950">
                  <c:v>-0.46654805915458408</c:v>
                </c:pt>
                <c:pt idx="2951">
                  <c:v>-0.47011434646494971</c:v>
                </c:pt>
                <c:pt idx="2952">
                  <c:v>-0.47166656798469275</c:v>
                </c:pt>
                <c:pt idx="2953">
                  <c:v>-0.47122236656987371</c:v>
                </c:pt>
                <c:pt idx="2954">
                  <c:v>-0.4688078493122938</c:v>
                </c:pt>
                <c:pt idx="2955">
                  <c:v>-0.46445737890142647</c:v>
                </c:pt>
                <c:pt idx="2956">
                  <c:v>-0.45821333032533362</c:v>
                </c:pt>
                <c:pt idx="2957">
                  <c:v>-0.45012581433771809</c:v>
                </c:pt>
                <c:pt idx="2958">
                  <c:v>-0.44025236925637667</c:v>
                </c:pt>
                <c:pt idx="2959">
                  <c:v>-0.42865762278845465</c:v>
                </c:pt>
                <c:pt idx="2960">
                  <c:v>-0.41541292569839217</c:v>
                </c:pt>
                <c:pt idx="2961">
                  <c:v>-0.4005959592474867</c:v>
                </c:pt>
                <c:pt idx="2962">
                  <c:v>-0.3842903184349889</c:v>
                </c:pt>
                <c:pt idx="2963">
                  <c:v>-0.36658507316355821</c:v>
                </c:pt>
                <c:pt idx="2964">
                  <c:v>-0.34757430953321899</c:v>
                </c:pt>
                <c:pt idx="2965">
                  <c:v>-0.32735665353883114</c:v>
                </c:pt>
                <c:pt idx="2966">
                  <c:v>-0.30603477950623037</c:v>
                </c:pt>
                <c:pt idx="2967">
                  <c:v>-0.28371490565068191</c:v>
                </c:pt>
                <c:pt idx="2968">
                  <c:v>-0.26050627917856761</c:v>
                </c:pt>
                <c:pt idx="2969">
                  <c:v>-0.236520653379796</c:v>
                </c:pt>
                <c:pt idx="2970">
                  <c:v>-0.2118717591720235</c:v>
                </c:pt>
                <c:pt idx="2971">
                  <c:v>-0.18667477356171391</c:v>
                </c:pt>
                <c:pt idx="2972">
                  <c:v>-0.16104578747804565</c:v>
                </c:pt>
                <c:pt idx="2973">
                  <c:v>-0.13510127541668859</c:v>
                </c:pt>
                <c:pt idx="2974">
                  <c:v>-0.10895756929950162</c:v>
                </c:pt>
                <c:pt idx="2975">
                  <c:v>-8.273033891469439E-2</c:v>
                </c:pt>
                <c:pt idx="2976">
                  <c:v>-5.6534081250317669E-2</c:v>
                </c:pt>
                <c:pt idx="2977">
                  <c:v>-3.0481620971071988E-2</c:v>
                </c:pt>
                <c:pt idx="2978">
                  <c:v>-4.6836242166027331E-3</c:v>
                </c:pt>
                <c:pt idx="2979">
                  <c:v>2.0751872182308118E-2</c:v>
                </c:pt>
                <c:pt idx="2980">
                  <c:v>4.5719914064358713E-2</c:v>
                </c:pt>
                <c:pt idx="2981">
                  <c:v>7.0119063968648643E-2</c:v>
                </c:pt>
                <c:pt idx="2982">
                  <c:v>9.385181403713172E-2</c:v>
                </c:pt>
                <c:pt idx="2983">
                  <c:v>0.11682497610463782</c:v>
                </c:pt>
                <c:pt idx="2984">
                  <c:v>0.1389500474138472</c:v>
                </c:pt>
                <c:pt idx="2985">
                  <c:v>0.16014355052110507</c:v>
                </c:pt>
                <c:pt idx="2986">
                  <c:v>0.18032734609205225</c:v>
                </c:pt>
                <c:pt idx="2987">
                  <c:v>0.19942891742489921</c:v>
                </c:pt>
                <c:pt idx="2988">
                  <c:v>0.21738162568200647</c:v>
                </c:pt>
                <c:pt idx="2989">
                  <c:v>0.23412493495650277</c:v>
                </c:pt>
                <c:pt idx="2990">
                  <c:v>0.24960460645043525</c:v>
                </c:pt>
                <c:pt idx="2991">
                  <c:v>0.26377286119183763</c:v>
                </c:pt>
                <c:pt idx="2992">
                  <c:v>0.27658851087136432</c:v>
                </c:pt>
                <c:pt idx="2993">
                  <c:v>0.28801705653225146</c:v>
                </c:pt>
                <c:pt idx="2994">
                  <c:v>0.29803075500124027</c:v>
                </c:pt>
                <c:pt idx="2995">
                  <c:v>0.30660865310045049</c:v>
                </c:pt>
                <c:pt idx="2996">
                  <c:v>0.31373658983174724</c:v>
                </c:pt>
                <c:pt idx="2997">
                  <c:v>0.31940716687394022</c:v>
                </c:pt>
                <c:pt idx="2998">
                  <c:v>0.32361968787966855</c:v>
                </c:pt>
                <c:pt idx="2999">
                  <c:v>0.32638006720122953</c:v>
                </c:pt>
                <c:pt idx="3000">
                  <c:v>0.3277007088134859</c:v>
                </c:pt>
                <c:pt idx="3001">
                  <c:v>0.32760035633511753</c:v>
                </c:pt>
                <c:pt idx="3002">
                  <c:v>0.32610391517865334</c:v>
                </c:pt>
                <c:pt idx="3003">
                  <c:v>0.32324224798128637</c:v>
                </c:pt>
                <c:pt idx="3004">
                  <c:v>0.31905194458477659</c:v>
                </c:pt>
                <c:pt idx="3005">
                  <c:v>0.31357506794149553</c:v>
                </c:pt>
                <c:pt idx="3006">
                  <c:v>0.30685887742503054</c:v>
                </c:pt>
                <c:pt idx="3007">
                  <c:v>0.29895553111730278</c:v>
                </c:pt>
                <c:pt idx="3008">
                  <c:v>0.28992176872927411</c:v>
                </c:pt>
                <c:pt idx="3009">
                  <c:v>0.2798185768891524</c:v>
                </c:pt>
                <c:pt idx="3010">
                  <c:v>0.26871083859902561</c:v>
                </c:pt>
                <c:pt idx="3011">
                  <c:v>0.25666696872024031</c:v>
                </c:pt>
                <c:pt idx="3012">
                  <c:v>0.24375853739603792</c:v>
                </c:pt>
                <c:pt idx="3013">
                  <c:v>0.23005988335982308</c:v>
                </c:pt>
                <c:pt idx="3014">
                  <c:v>0.21564771910722469</c:v>
                </c:pt>
                <c:pt idx="3015">
                  <c:v>0.20060072993002531</c:v>
                </c:pt>
                <c:pt idx="3016">
                  <c:v>0.18499916882020295</c:v>
                </c:pt>
                <c:pt idx="3017">
                  <c:v>0.16892444925307992</c:v>
                </c:pt>
                <c:pt idx="3018">
                  <c:v>0.15245873784872255</c:v>
                </c:pt>
                <c:pt idx="3019">
                  <c:v>0.13568454889261361</c:v>
                </c:pt>
                <c:pt idx="3020">
                  <c:v>0.11868434266779671</c:v>
                </c:pt>
                <c:pt idx="3021">
                  <c:v>0.10154012951328206</c:v>
                </c:pt>
                <c:pt idx="3022">
                  <c:v>8.4333081477195204E-2</c:v>
                </c:pt>
                <c:pt idx="3023">
                  <c:v>6.7143153377747011E-2</c:v>
                </c:pt>
                <c:pt idx="3024">
                  <c:v>5.0048715021500545E-2</c:v>
                </c:pt>
                <c:pt idx="3025">
                  <c:v>3.3126196257146079E-2</c:v>
                </c:pt>
                <c:pt idx="3026">
                  <c:v>1.6449746463216619E-2</c:v>
                </c:pt>
                <c:pt idx="3027">
                  <c:v>9.0909982553899482E-5</c:v>
                </c:pt>
                <c:pt idx="3028">
                  <c:v>-1.5881681077324461E-2</c:v>
                </c:pt>
                <c:pt idx="3029">
                  <c:v>-3.1402595357844731E-2</c:v>
                </c:pt>
                <c:pt idx="3030">
                  <c:v>-4.6409870861634284E-2</c:v>
                </c:pt>
                <c:pt idx="3031">
                  <c:v>-6.084526255850653E-2</c:v>
                </c:pt>
                <c:pt idx="3032">
                  <c:v>-7.4654467994492268E-2</c:v>
                </c:pt>
                <c:pt idx="3033">
                  <c:v>-8.7787330032107813E-2</c:v>
                </c:pt>
                <c:pt idx="3034">
                  <c:v>-0.1001980159718715</c:v>
                </c:pt>
                <c:pt idx="3035">
                  <c:v>-0.11184517242977088</c:v>
                </c:pt>
                <c:pt idx="3036">
                  <c:v>-0.12269205547220141</c:v>
                </c:pt>
                <c:pt idx="3037">
                  <c:v>-0.13270663563826368</c:v>
                </c:pt>
                <c:pt idx="3038">
                  <c:v>-0.14186167760820223</c:v>
                </c:pt>
                <c:pt idx="3039">
                  <c:v>-0.15013479440640032</c:v>
                </c:pt>
                <c:pt idx="3040">
                  <c:v>-0.15750847615592967</c:v>
                </c:pt>
                <c:pt idx="3041">
                  <c:v>-0.16397009352963643</c:v>
                </c:pt>
                <c:pt idx="3042">
                  <c:v>-0.16951187616898444</c:v>
                </c:pt>
                <c:pt idx="3043">
                  <c:v>-0.17413086646514198</c:v>
                </c:pt>
                <c:pt idx="3044">
                  <c:v>-0.17782884921861492</c:v>
                </c:pt>
                <c:pt idx="3045">
                  <c:v>-0.18061225781027285</c:v>
                </c:pt>
                <c:pt idx="3046">
                  <c:v>-0.18249205763054857</c:v>
                </c:pt>
                <c:pt idx="3047">
                  <c:v>-0.18348360762224575</c:v>
                </c:pt>
                <c:pt idx="3048">
                  <c:v>-0.18360650089605865</c:v>
                </c:pt>
                <c:pt idx="3049">
                  <c:v>-0.18288438547614735</c:v>
                </c:pt>
                <c:pt idx="3050">
                  <c:v>-0.18134476632531255</c:v>
                </c:pt>
                <c:pt idx="3051">
                  <c:v>-0.17901878988447562</c:v>
                </c:pt>
                <c:pt idx="3052">
                  <c:v>-0.17594101244092586</c:v>
                </c:pt>
                <c:pt idx="3053">
                  <c:v>-0.17214915371045975</c:v>
                </c:pt>
                <c:pt idx="3054">
                  <c:v>-0.16768383708324425</c:v>
                </c:pt>
                <c:pt idx="3055">
                  <c:v>-0.16258831803935817</c:v>
                </c:pt>
                <c:pt idx="3056">
                  <c:v>-0.15690820228830074</c:v>
                </c:pt>
                <c:pt idx="3057">
                  <c:v>-0.15069115522680565</c:v>
                </c:pt>
                <c:pt idx="3058">
                  <c:v>-0.14398660434099259</c:v>
                </c:pt>
                <c:pt idx="3059">
                  <c:v>-0.13684543620225009</c:v>
                </c:pt>
                <c:pt idx="3060">
                  <c:v>-0.12931968972027963</c:v>
                </c:pt>
                <c:pt idx="3061">
                  <c:v>-0.12146224732377997</c:v>
                </c:pt>
                <c:pt idx="3062">
                  <c:v>-0.1133265257356415</c:v>
                </c:pt>
                <c:pt idx="3063">
                  <c:v>-0.10496616799912051</c:v>
                </c:pt>
                <c:pt idx="3064">
                  <c:v>-9.6434738391706021E-2</c:v>
                </c:pt>
                <c:pt idx="3065">
                  <c:v>-8.7785421835586241E-2</c:v>
                </c:pt>
                <c:pt idx="3066">
                  <c:v>-7.9070729377970439E-2</c:v>
                </c:pt>
                <c:pt idx="3067">
                  <c:v>-7.0342211270164601E-2</c:v>
                </c:pt>
                <c:pt idx="3068">
                  <c:v>-6.1650179123749149E-2</c:v>
                </c:pt>
                <c:pt idx="3069">
                  <c:v>-5.3043438562661138E-2</c:v>
                </c:pt>
                <c:pt idx="3070">
                  <c:v>-4.4569033724665585E-2</c:v>
                </c:pt>
                <c:pt idx="3071">
                  <c:v>-3.6272004893296961E-2</c:v>
                </c:pt>
                <c:pt idx="3072">
                  <c:v>-2.8195160462582969E-2</c:v>
                </c:pt>
                <c:pt idx="3073">
                  <c:v>-2.0378864352618486E-2</c:v>
                </c:pt>
                <c:pt idx="3074">
                  <c:v>-1.286083990415654E-2</c:v>
                </c:pt>
                <c:pt idx="3075">
                  <c:v>-5.6759911857631185E-3</c:v>
                </c:pt>
                <c:pt idx="3076">
                  <c:v>1.1437574519791438E-3</c:v>
                </c:pt>
                <c:pt idx="3077">
                  <c:v>7.5696028435132678E-3</c:v>
                </c:pt>
                <c:pt idx="3078">
                  <c:v>1.3575984871301849E-2</c:v>
                </c:pt>
                <c:pt idx="3079">
                  <c:v>1.9140688208208245E-2</c:v>
                </c:pt>
                <c:pt idx="3080">
                  <c:v>2.4244923534064822E-2</c:v>
                </c:pt>
                <c:pt idx="3081">
                  <c:v>2.8873387933828543E-2</c:v>
                </c:pt>
                <c:pt idx="3082">
                  <c:v>3.301430429862906E-2</c:v>
                </c:pt>
                <c:pt idx="3083">
                  <c:v>3.6659439665314708E-2</c:v>
                </c:pt>
                <c:pt idx="3084">
                  <c:v>3.9804102543944619E-2</c:v>
                </c:pt>
                <c:pt idx="3085">
                  <c:v>4.2447119396500477E-2</c:v>
                </c:pt>
                <c:pt idx="3086">
                  <c:v>4.4590790541741754E-2</c:v>
                </c:pt>
                <c:pt idx="3087">
                  <c:v>4.6240825871593061E-2</c:v>
                </c:pt>
                <c:pt idx="3088">
                  <c:v>4.7406260872152495E-2</c:v>
                </c:pt>
                <c:pt idx="3089">
                  <c:v>4.8099353547145562E-2</c:v>
                </c:pt>
                <c:pt idx="3090">
                  <c:v>4.8335462943010277E-2</c:v>
                </c:pt>
                <c:pt idx="3091">
                  <c:v>4.8132910071927659E-2</c:v>
                </c:pt>
                <c:pt idx="3092">
                  <c:v>4.7512822122058374E-2</c:v>
                </c:pt>
                <c:pt idx="3093">
                  <c:v>4.6498960931495414E-2</c:v>
                </c:pt>
                <c:pt idx="3094">
                  <c:v>4.5117536785521162E-2</c:v>
                </c:pt>
                <c:pt idx="3095">
                  <c:v>4.3397008672497961E-2</c:v>
                </c:pt>
                <c:pt idx="3096">
                  <c:v>4.1367872204404077E-2</c:v>
                </c:pt>
                <c:pt idx="3097">
                  <c:v>3.9062436471587414E-2</c:v>
                </c:pt>
                <c:pt idx="3098">
                  <c:v>3.6514591158129606E-2</c:v>
                </c:pt>
                <c:pt idx="3099">
                  <c:v>3.3759565293807303E-2</c:v>
                </c:pt>
                <c:pt idx="3100">
                  <c:v>3.08336790610741E-2</c:v>
                </c:pt>
                <c:pt idx="3101">
                  <c:v>2.7774090109489523E-2</c:v>
                </c:pt>
                <c:pt idx="3102">
                  <c:v>2.4618535857827625E-2</c:v>
                </c:pt>
                <c:pt idx="3103">
                  <c:v>2.1405073282018017E-2</c:v>
                </c:pt>
                <c:pt idx="3104">
                  <c:v>1.8171817698562354E-2</c:v>
                </c:pt>
                <c:pt idx="3105">
                  <c:v>1.4956682055726311E-2</c:v>
                </c:pt>
                <c:pt idx="3106">
                  <c:v>1.1797118239627369E-2</c:v>
                </c:pt>
                <c:pt idx="3107">
                  <c:v>8.729861889093693E-3</c:v>
                </c:pt>
                <c:pt idx="3108">
                  <c:v>5.790682192169716E-3</c:v>
                </c:pt>
                <c:pt idx="3109">
                  <c:v>3.0141381076018714E-3</c:v>
                </c:pt>
                <c:pt idx="3110">
                  <c:v>4.333424188681656E-4</c:v>
                </c:pt>
                <c:pt idx="3111">
                  <c:v>-1.9202650167644553E-3</c:v>
                </c:pt>
                <c:pt idx="3112">
                  <c:v>-4.017133512530302E-3</c:v>
                </c:pt>
                <c:pt idx="3113">
                  <c:v>-5.8298060367579785E-3</c:v>
                </c:pt>
                <c:pt idx="3114">
                  <c:v>-7.3331107497698333E-3</c:v>
                </c:pt>
                <c:pt idx="3115">
                  <c:v>-8.5043384765205454E-3</c:v>
                </c:pt>
                <c:pt idx="3116">
                  <c:v>-9.3234050756750841E-3</c:v>
                </c:pt>
                <c:pt idx="3117">
                  <c:v>-9.7729977491365361E-3</c:v>
                </c:pt>
                <c:pt idx="3118">
                  <c:v>-9.8387044235367371E-3</c:v>
                </c:pt>
                <c:pt idx="3119">
                  <c:v>-9.5091254285771809E-3</c:v>
                </c:pt>
                <c:pt idx="3120">
                  <c:v>-8.7759667937581387E-3</c:v>
                </c:pt>
                <c:pt idx="3121">
                  <c:v>-7.6341145858213055E-3</c:v>
                </c:pt>
                <c:pt idx="3122">
                  <c:v>-6.0816898131383912E-3</c:v>
                </c:pt>
                <c:pt idx="3123">
                  <c:v>-4.1200835297926508E-3</c:v>
                </c:pt>
                <c:pt idx="3124">
                  <c:v>-1.7539718807381144E-3</c:v>
                </c:pt>
                <c:pt idx="3125">
                  <c:v>1.0086890603627774E-3</c:v>
                </c:pt>
                <c:pt idx="3126">
                  <c:v>4.1566886979064188E-3</c:v>
                </c:pt>
                <c:pt idx="3127">
                  <c:v>7.6756074914361427E-3</c:v>
                </c:pt>
                <c:pt idx="3128">
                  <c:v>1.1547882517377261E-2</c:v>
                </c:pt>
                <c:pt idx="3129">
                  <c:v>1.5752892719178235E-2</c:v>
                </c:pt>
                <c:pt idx="3130">
                  <c:v>2.0267063440267297E-2</c:v>
                </c:pt>
                <c:pt idx="3131">
                  <c:v>2.5063989726936908E-2</c:v>
                </c:pt>
                <c:pt idx="3132">
                  <c:v>3.0114577783275198E-2</c:v>
                </c:pt>
                <c:pt idx="3133">
                  <c:v>3.5387203858312177E-2</c:v>
                </c:pt>
                <c:pt idx="3134">
                  <c:v>4.0847889747450128E-2</c:v>
                </c:pt>
                <c:pt idx="3135">
                  <c:v>4.6460493995432728E-2</c:v>
                </c:pt>
                <c:pt idx="3136">
                  <c:v>5.2186917798836441E-2</c:v>
                </c:pt>
                <c:pt idx="3137">
                  <c:v>5.7987324521076133E-2</c:v>
                </c:pt>
                <c:pt idx="3138">
                  <c:v>6.3820371653689145E-2</c:v>
                </c:pt>
                <c:pt idx="3139">
                  <c:v>6.9643453984391424E-2</c:v>
                </c:pt>
                <c:pt idx="3140">
                  <c:v>7.5412956665281805E-2</c:v>
                </c:pt>
                <c:pt idx="3141">
                  <c:v>8.1084516814064478E-2</c:v>
                </c:pt>
                <c:pt idx="3142">
                  <c:v>8.6613292228263528E-2</c:v>
                </c:pt>
                <c:pt idx="3143">
                  <c:v>9.19542357454049E-2</c:v>
                </c:pt>
                <c:pt idx="3144">
                  <c:v>9.7062373744484398E-2</c:v>
                </c:pt>
                <c:pt idx="3145">
                  <c:v>0.10189308725267873</c:v>
                </c:pt>
                <c:pt idx="3146">
                  <c:v>0.10640239409863159</c:v>
                </c:pt>
                <c:pt idx="3147">
                  <c:v>0.11054723053887483</c:v>
                </c:pt>
                <c:pt idx="3148">
                  <c:v>0.11428573077741699</c:v>
                </c:pt>
                <c:pt idx="3149">
                  <c:v>0.11757750280010373</c:v>
                </c:pt>
                <c:pt idx="3150">
                  <c:v>0.12038389895593753</c:v>
                </c:pt>
                <c:pt idx="3151">
                  <c:v>0.12266827973486692</c:v>
                </c:pt>
                <c:pt idx="3152">
                  <c:v>0.12439626921903169</c:v>
                </c:pt>
                <c:pt idx="3153">
                  <c:v>0.12553600071846868</c:v>
                </c:pt>
                <c:pt idx="3154">
                  <c:v>0.12605835114502867</c:v>
                </c:pt>
                <c:pt idx="3155">
                  <c:v>0.12593716272858324</c:v>
                </c:pt>
                <c:pt idx="3156">
                  <c:v>0.12514945073748202</c:v>
                </c:pt>
                <c:pt idx="3157">
                  <c:v>0.12367559593040306</c:v>
                </c:pt>
                <c:pt idx="3158">
                  <c:v>0.12149952053877983</c:v>
                </c:pt>
                <c:pt idx="3159">
                  <c:v>0.11860884665827942</c:v>
                </c:pt>
                <c:pt idx="3160">
                  <c:v>0.11499503601204075</c:v>
                </c:pt>
                <c:pt idx="3161">
                  <c:v>0.11065351014028801</c:v>
                </c:pt>
                <c:pt idx="3162">
                  <c:v>0.10558375016671229</c:v>
                </c:pt>
                <c:pt idx="3163">
                  <c:v>9.9789375393716795E-2</c:v>
                </c:pt>
                <c:pt idx="3164">
                  <c:v>9.3278200084393803E-2</c:v>
                </c:pt>
                <c:pt idx="3165">
                  <c:v>8.6062267898956546E-2</c:v>
                </c:pt>
                <c:pt idx="3166">
                  <c:v>7.8157863566678865E-2</c:v>
                </c:pt>
                <c:pt idx="3167">
                  <c:v>6.9585501490650126E-2</c:v>
                </c:pt>
                <c:pt idx="3168">
                  <c:v>6.0369891100868545E-2</c:v>
                </c:pt>
                <c:pt idx="3169">
                  <c:v>5.053987889175271E-2</c:v>
                </c:pt>
                <c:pt idx="3170">
                  <c:v>4.0128367201169191E-2</c:v>
                </c:pt>
                <c:pt idx="3171">
                  <c:v>2.9172209910187874E-2</c:v>
                </c:pt>
                <c:pt idx="3172">
                  <c:v>1.7712085364257502E-2</c:v>
                </c:pt>
                <c:pt idx="3173">
                  <c:v>5.7923469377973991E-3</c:v>
                </c:pt>
                <c:pt idx="3174">
                  <c:v>-6.5391482162234782E-3</c:v>
                </c:pt>
                <c:pt idx="3175">
                  <c:v>-1.9231231572387375E-2</c:v>
                </c:pt>
                <c:pt idx="3176">
                  <c:v>-3.2229636019820984E-2</c:v>
                </c:pt>
                <c:pt idx="3177">
                  <c:v>-4.5477228143325332E-2</c:v>
                </c:pt>
                <c:pt idx="3178">
                  <c:v>-5.8914259003442382E-2</c:v>
                </c:pt>
                <c:pt idx="3179">
                  <c:v>-7.2478632315897018E-2</c:v>
                </c:pt>
                <c:pt idx="3180">
                  <c:v>-8.6106188831799768E-2</c:v>
                </c:pt>
                <c:pt idx="3181">
                  <c:v>-9.9731005625692148E-2</c:v>
                </c:pt>
                <c:pt idx="3182">
                  <c:v>-0.11328570891042489</c:v>
                </c:pt>
                <c:pt idx="3183">
                  <c:v>-0.12670179891632294</c:v>
                </c:pt>
                <c:pt idx="3184">
                  <c:v>-0.13990998529627674</c:v>
                </c:pt>
                <c:pt idx="3185">
                  <c:v>-0.15284053145129872</c:v>
                </c:pt>
                <c:pt idx="3186">
                  <c:v>-0.16542360611012752</c:v>
                </c:pt>
                <c:pt idx="3187">
                  <c:v>-0.17758964044430547</c:v>
                </c:pt>
                <c:pt idx="3188">
                  <c:v>-0.18926968895589674</c:v>
                </c:pt>
                <c:pt idx="3189">
                  <c:v>-0.20039579233911919</c:v>
                </c:pt>
                <c:pt idx="3190">
                  <c:v>-0.2109013404904197</c:v>
                </c:pt>
                <c:pt idx="3191">
                  <c:v>-0.22072143382298864</c:v>
                </c:pt>
                <c:pt idx="3192">
                  <c:v>-0.22979324103337284</c:v>
                </c:pt>
                <c:pt idx="3193">
                  <c:v>-0.23805635146702378</c:v>
                </c:pt>
                <c:pt idx="3194">
                  <c:v>-0.24545312023976801</c:v>
                </c:pt>
                <c:pt idx="3195">
                  <c:v>-0.2519290042903779</c:v>
                </c:pt>
                <c:pt idx="3196">
                  <c:v>-0.25743288756723642</c:v>
                </c:pt>
                <c:pt idx="3197">
                  <c:v>-0.26191739358908112</c:v>
                </c:pt>
                <c:pt idx="3198">
                  <c:v>-0.26533918366573817</c:v>
                </c:pt>
                <c:pt idx="3199">
                  <c:v>-0.26765923911932044</c:v>
                </c:pt>
                <c:pt idx="3200">
                  <c:v>-0.26884312591041426</c:v>
                </c:pt>
                <c:pt idx="3201">
                  <c:v>-0.26886124014456719</c:v>
                </c:pt>
                <c:pt idx="3202">
                  <c:v>-0.26768903301531166</c:v>
                </c:pt>
                <c:pt idx="3203">
                  <c:v>-0.26530721382699213</c:v>
                </c:pt>
                <c:pt idx="3204">
                  <c:v>-0.26170192983595858</c:v>
                </c:pt>
                <c:pt idx="3205">
                  <c:v>-0.25686492175066461</c:v>
                </c:pt>
                <c:pt idx="3206">
                  <c:v>-0.25079365383973956</c:v>
                </c:pt>
                <c:pt idx="3207">
                  <c:v>-0.24349141771166372</c:v>
                </c:pt>
                <c:pt idx="3208">
                  <c:v>-0.23496740895009516</c:v>
                </c:pt>
                <c:pt idx="3209">
                  <c:v>-0.22523677591339286</c:v>
                </c:pt>
                <c:pt idx="3210">
                  <c:v>-0.21432064013709395</c:v>
                </c:pt>
                <c:pt idx="3211">
                  <c:v>-0.20224608791091192</c:v>
                </c:pt>
                <c:pt idx="3212">
                  <c:v>-0.18904613273873028</c:v>
                </c:pt>
                <c:pt idx="3213">
                  <c:v>-0.17475964852882075</c:v>
                </c:pt>
                <c:pt idx="3214">
                  <c:v>-0.15943127350284791</c:v>
                </c:pt>
                <c:pt idx="3215">
                  <c:v>-0.14311128495419101</c:v>
                </c:pt>
                <c:pt idx="3216">
                  <c:v>-0.12585544512911651</c:v>
                </c:pt>
                <c:pt idx="3217">
                  <c:v>-0.10772481864684214</c:v>
                </c:pt>
                <c:pt idx="3218">
                  <c:v>-8.8785562016605812E-2</c:v>
                </c:pt>
                <c:pt idx="3219">
                  <c:v>-6.9108685949950788E-2</c:v>
                </c:pt>
                <c:pt idx="3220">
                  <c:v>-4.8769791305025678E-2</c:v>
                </c:pt>
                <c:pt idx="3221">
                  <c:v>-2.7848779634534804E-2</c:v>
                </c:pt>
                <c:pt idx="3222">
                  <c:v>-6.4295394412591245E-3</c:v>
                </c:pt>
                <c:pt idx="3223">
                  <c:v>1.540039062763543E-2</c:v>
                </c:pt>
                <c:pt idx="3224">
                  <c:v>3.7550180293474011E-2</c:v>
                </c:pt>
                <c:pt idx="3225">
                  <c:v>5.9926086394553435E-2</c:v>
                </c:pt>
                <c:pt idx="3226">
                  <c:v>8.2431850287716268E-2</c:v>
                </c:pt>
                <c:pt idx="3227">
                  <c:v>0.10496911221549499</c:v>
                </c:pt>
                <c:pt idx="3228">
                  <c:v>0.12743784085407728</c:v>
                </c:pt>
                <c:pt idx="3229">
                  <c:v>0.14973677616758008</c:v>
                </c:pt>
                <c:pt idx="3230">
                  <c:v>0.1717638836121822</c:v>
                </c:pt>
                <c:pt idx="3231">
                  <c:v>0.19341681766122198</c:v>
                </c:pt>
                <c:pt idx="3232">
                  <c:v>0.21459339255776311</c:v>
                </c:pt>
                <c:pt idx="3233">
                  <c:v>0.23519205814732336</c:v>
                </c:pt>
                <c:pt idx="3234">
                  <c:v>0.25511237859797586</c:v>
                </c:pt>
                <c:pt idx="3235">
                  <c:v>0.27425551178059404</c:v>
                </c:pt>
                <c:pt idx="3236">
                  <c:v>0.29252468705755241</c:v>
                </c:pt>
                <c:pt idx="3237">
                  <c:v>0.30982567921377402</c:v>
                </c:pt>
                <c:pt idx="3238">
                  <c:v>0.32606727626079751</c:v>
                </c:pt>
                <c:pt idx="3239">
                  <c:v>0.34116173885170953</c:v>
                </c:pt>
                <c:pt idx="3240">
                  <c:v>0.355025249062351</c:v>
                </c:pt>
                <c:pt idx="3241">
                  <c:v>0.36757834632361019</c:v>
                </c:pt>
                <c:pt idx="3242">
                  <c:v>0.37874634832795812</c:v>
                </c:pt>
                <c:pt idx="3243">
                  <c:v>0.38845975478405548</c:v>
                </c:pt>
                <c:pt idx="3244">
                  <c:v>0.39665463195323641</c:v>
                </c:pt>
                <c:pt idx="3245">
                  <c:v>0.40327297597213019</c:v>
                </c:pt>
                <c:pt idx="3246">
                  <c:v>0.40826305304625554</c:v>
                </c:pt>
                <c:pt idx="3247">
                  <c:v>0.41157971468949478</c:v>
                </c:pt>
                <c:pt idx="3248">
                  <c:v>0.41318468628351807</c:v>
                </c:pt>
                <c:pt idx="3249">
                  <c:v>0.41304682734015896</c:v>
                </c:pt>
                <c:pt idx="3250">
                  <c:v>0.41114236196546716</c:v>
                </c:pt>
                <c:pt idx="3251">
                  <c:v>0.40745507814990606</c:v>
                </c:pt>
                <c:pt idx="3252">
                  <c:v>0.40197649464068652</c:v>
                </c:pt>
                <c:pt idx="3253">
                  <c:v>0.39470599429160247</c:v>
                </c:pt>
                <c:pt idx="3254">
                  <c:v>0.38565092293091285</c:v>
                </c:pt>
                <c:pt idx="3255">
                  <c:v>0.37482665293900613</c:v>
                </c:pt>
                <c:pt idx="3256">
                  <c:v>0.36225661088353817</c:v>
                </c:pt>
                <c:pt idx="3257">
                  <c:v>0.34797226871988762</c:v>
                </c:pt>
                <c:pt idx="3258">
                  <c:v>0.33201309822931419</c:v>
                </c:pt>
                <c:pt idx="3259">
                  <c:v>0.31442648853317401</c:v>
                </c:pt>
                <c:pt idx="3260">
                  <c:v>0.29526762669112361</c:v>
                </c:pt>
                <c:pt idx="3261">
                  <c:v>0.27459934156139976</c:v>
                </c:pt>
                <c:pt idx="3262">
                  <c:v>0.25249191127178516</c:v>
                </c:pt>
                <c:pt idx="3263">
                  <c:v>0.22902283482095243</c:v>
                </c:pt>
                <c:pt idx="3264">
                  <c:v>0.20427656849921427</c:v>
                </c:pt>
                <c:pt idx="3265">
                  <c:v>0.17834422798542671</c:v>
                </c:pt>
                <c:pt idx="3266">
                  <c:v>0.15132325714259065</c:v>
                </c:pt>
                <c:pt idx="3267">
                  <c:v>0.1233170646956776</c:v>
                </c:pt>
                <c:pt idx="3268">
                  <c:v>9.4434630133827135E-2</c:v>
                </c:pt>
                <c:pt idx="3269">
                  <c:v>6.4790080331340816E-2</c:v>
                </c:pt>
                <c:pt idx="3270">
                  <c:v>3.4502238529109719E-2</c:v>
                </c:pt>
                <c:pt idx="3271">
                  <c:v>3.6941474594267554E-3</c:v>
                </c:pt>
                <c:pt idx="3272">
                  <c:v>-2.7507431469810051E-2</c:v>
                </c:pt>
                <c:pt idx="3273">
                  <c:v>-5.8972540888622582E-2</c:v>
                </c:pt>
                <c:pt idx="3274">
                  <c:v>-9.0568569916219532E-2</c:v>
                </c:pt>
                <c:pt idx="3275">
                  <c:v>-0.12216081408096913</c:v>
                </c:pt>
                <c:pt idx="3276">
                  <c:v>-0.15361305034053574</c:v>
                </c:pt>
                <c:pt idx="3277">
                  <c:v>-0.1847881247450035</c:v>
                </c:pt>
                <c:pt idx="3278">
                  <c:v>-0.21554855020636832</c:v>
                </c:pt>
                <c:pt idx="3279">
                  <c:v>-0.24575711177048076</c:v>
                </c:pt>
                <c:pt idx="3280">
                  <c:v>-0.27527747673107583</c:v>
                </c:pt>
                <c:pt idx="3281">
                  <c:v>-0.30397480688026701</c:v>
                </c:pt>
                <c:pt idx="3282">
                  <c:v>-0.33171637015788102</c:v>
                </c:pt>
                <c:pt idx="3283">
                  <c:v>-0.3583721489406867</c:v>
                </c:pt>
                <c:pt idx="3284">
                  <c:v>-0.38381544220466235</c:v>
                </c:pt>
                <c:pt idx="3285">
                  <c:v>-0.40792345879795922</c:v>
                </c:pt>
                <c:pt idx="3286">
                  <c:v>-0.43057789907859723</c:v>
                </c:pt>
                <c:pt idx="3287">
                  <c:v>-0.45166552220078382</c:v>
                </c:pt>
                <c:pt idx="3288">
                  <c:v>-0.47107869637569821</c:v>
                </c:pt>
                <c:pt idx="3289">
                  <c:v>-0.48871592948677395</c:v>
                </c:pt>
                <c:pt idx="3290">
                  <c:v>-0.50448237750650371</c:v>
                </c:pt>
                <c:pt idx="3291">
                  <c:v>-0.51829032824072974</c:v>
                </c:pt>
                <c:pt idx="3292">
                  <c:v>-0.53005965801628752</c:v>
                </c:pt>
                <c:pt idx="3293">
                  <c:v>-0.53971825903083304</c:v>
                </c:pt>
                <c:pt idx="3294">
                  <c:v>-0.5472024351961029</c:v>
                </c:pt>
                <c:pt idx="3295">
                  <c:v>-0.55245726443005994</c:v>
                </c:pt>
                <c:pt idx="3296">
                  <c:v>-0.55543692548708457</c:v>
                </c:pt>
                <c:pt idx="3297">
                  <c:v>-0.55610498755911753</c:v>
                </c:pt>
                <c:pt idx="3298">
                  <c:v>-0.55443466103301486</c:v>
                </c:pt>
                <c:pt idx="3299">
                  <c:v>-0.55040900795098868</c:v>
                </c:pt>
                <c:pt idx="3300">
                  <c:v>-0.54402111088887828</c:v>
                </c:pt>
                <c:pt idx="3301">
                  <c:v>-0.5352741991436748</c:v>
                </c:pt>
                <c:pt idx="3302">
                  <c:v>-0.5241817313034276</c:v>
                </c:pt>
                <c:pt idx="3303">
                  <c:v>-0.51076743346026177</c:v>
                </c:pt>
                <c:pt idx="3304">
                  <c:v>-0.49506529251978704</c:v>
                </c:pt>
                <c:pt idx="3305">
                  <c:v>-0.47711950425627492</c:v>
                </c:pt>
                <c:pt idx="3306">
                  <c:v>-0.45698437596201813</c:v>
                </c:pt>
                <c:pt idx="3307">
                  <c:v>-0.43472418374136118</c:v>
                </c:pt>
                <c:pt idx="3308">
                  <c:v>-0.41041298470140125</c:v>
                </c:pt>
                <c:pt idx="3309">
                  <c:v>-0.38413438449548487</c:v>
                </c:pt>
                <c:pt idx="3310">
                  <c:v>-0.35598126087734316</c:v>
                </c:pt>
                <c:pt idx="3311">
                  <c:v>-0.32605544412472476</c:v>
                </c:pt>
                <c:pt idx="3312">
                  <c:v>-0.29446735539039837</c:v>
                </c:pt>
                <c:pt idx="3313">
                  <c:v>-0.26133560423295776</c:v>
                </c:pt>
                <c:pt idx="3314">
                  <c:v>-0.22678654677164656</c:v>
                </c:pt>
                <c:pt idx="3315">
                  <c:v>-0.19095380609507284</c:v>
                </c:pt>
                <c:pt idx="3316">
                  <c:v>-0.15397775673354053</c:v>
                </c:pt>
                <c:pt idx="3317">
                  <c:v>-0.11600497517877006</c:v>
                </c:pt>
                <c:pt idx="3318">
                  <c:v>-7.7187658599460529E-2</c:v>
                </c:pt>
                <c:pt idx="3319">
                  <c:v>-3.768301405937835E-2</c:v>
                </c:pt>
                <c:pt idx="3320">
                  <c:v>2.3473793077888327E-3</c:v>
                </c:pt>
                <c:pt idx="3321">
                  <c:v>4.2738232574329516E-2</c:v>
                </c:pt>
                <c:pt idx="3322">
                  <c:v>8.332123102441813E-2</c:v>
                </c:pt>
                <c:pt idx="3323">
                  <c:v>0.12392573705348897</c:v>
                </c:pt>
                <c:pt idx="3324">
                  <c:v>0.16437950901948795</c:v>
                </c:pt>
                <c:pt idx="3325">
                  <c:v>0.20450943301176228</c:v>
                </c:pt>
                <c:pt idx="3326">
                  <c:v>0.24414226442457554</c:v>
                </c:pt>
                <c:pt idx="3327">
                  <c:v>0.28310537615504949</c:v>
                </c:pt>
                <c:pt idx="3328">
                  <c:v>0.32122751019331319</c:v>
                </c:pt>
                <c:pt idx="3329">
                  <c:v>0.35833952933395519</c:v>
                </c:pt>
                <c:pt idx="3330">
                  <c:v>0.39427516571289412</c:v>
                </c:pt>
                <c:pt idx="3331">
                  <c:v>0.42887176286451456</c:v>
                </c:pt>
                <c:pt idx="3332">
                  <c:v>0.46197100799808372</c:v>
                </c:pt>
                <c:pt idx="3333">
                  <c:v>0.49341965121143877</c:v>
                </c:pt>
                <c:pt idx="3334">
                  <c:v>0.52307020839454654</c:v>
                </c:pt>
                <c:pt idx="3335">
                  <c:v>0.55078164462306201</c:v>
                </c:pt>
                <c:pt idx="3336">
                  <c:v>0.57642003490581095</c:v>
                </c:pt>
                <c:pt idx="3337">
                  <c:v>0.59985919922660225</c:v>
                </c:pt>
                <c:pt idx="3338">
                  <c:v>0.62098130891250936</c:v>
                </c:pt>
                <c:pt idx="3339">
                  <c:v>0.63967746146542948</c:v>
                </c:pt>
                <c:pt idx="3340">
                  <c:v>0.65584822111239305</c:v>
                </c:pt>
                <c:pt idx="3341">
                  <c:v>0.66940412246057068</c:v>
                </c:pt>
                <c:pt idx="3342">
                  <c:v>0.68026613478742237</c:v>
                </c:pt>
                <c:pt idx="3343">
                  <c:v>0.6883660846511146</c:v>
                </c:pt>
                <c:pt idx="3344">
                  <c:v>0.69364703467344602</c:v>
                </c:pt>
                <c:pt idx="3345">
                  <c:v>0.69606361652445869</c:v>
                </c:pt>
                <c:pt idx="3346">
                  <c:v>0.69558231632515999</c:v>
                </c:pt>
                <c:pt idx="3347">
                  <c:v>0.69218171088064007</c:v>
                </c:pt>
                <c:pt idx="3348">
                  <c:v>0.68585265336084966</c:v>
                </c:pt>
                <c:pt idx="3349">
                  <c:v>0.67659840725714437</c:v>
                </c:pt>
                <c:pt idx="3350">
                  <c:v>0.6644347276620286</c:v>
                </c:pt>
                <c:pt idx="3351">
                  <c:v>0.64938988914287088</c:v>
                </c:pt>
                <c:pt idx="3352">
                  <c:v>0.63150465970903047</c:v>
                </c:pt>
                <c:pt idx="3353">
                  <c:v>0.61083222060433462</c:v>
                </c:pt>
                <c:pt idx="3354">
                  <c:v>0.5874380318913599</c:v>
                </c:pt>
                <c:pt idx="3355">
                  <c:v>0.56139964403086329</c:v>
                </c:pt>
                <c:pt idx="3356">
                  <c:v>0.53280645589696052</c:v>
                </c:pt>
                <c:pt idx="3357">
                  <c:v>0.50175941990474371</c:v>
                </c:pt>
                <c:pt idx="3358">
                  <c:v>0.46837069516338553</c:v>
                </c:pt>
                <c:pt idx="3359">
                  <c:v>0.43276324979946468</c:v>
                </c:pt>
                <c:pt idx="3360">
                  <c:v>0.39507041382534724</c:v>
                </c:pt>
                <c:pt idx="3361">
                  <c:v>0.35543538415162579</c:v>
                </c:pt>
                <c:pt idx="3362">
                  <c:v>0.31401068356161266</c:v>
                </c:pt>
                <c:pt idx="3363">
                  <c:v>0.27095757567883894</c:v>
                </c:pt>
                <c:pt idx="3364">
                  <c:v>0.22644543816299911</c:v>
                </c:pt>
                <c:pt idx="3365">
                  <c:v>0.18065109656603417</c:v>
                </c:pt>
                <c:pt idx="3366">
                  <c:v>0.13375812146782728</c:v>
                </c:pt>
                <c:pt idx="3367">
                  <c:v>8.5956091686527736E-2</c:v>
                </c:pt>
                <c:pt idx="3368">
                  <c:v>3.7439826525202835E-2</c:v>
                </c:pt>
                <c:pt idx="3369">
                  <c:v>-1.1591409830533084E-2</c:v>
                </c:pt>
                <c:pt idx="3370">
                  <c:v>-6.0934728508306946E-2</c:v>
                </c:pt>
                <c:pt idx="3371">
                  <c:v>-0.11038445735420221</c:v>
                </c:pt>
                <c:pt idx="3372">
                  <c:v>-0.15973300005085556</c:v>
                </c:pt>
                <c:pt idx="3373">
                  <c:v>-0.20877170935191369</c:v>
                </c:pt>
                <c:pt idx="3374">
                  <c:v>-0.25729177075261001</c:v>
                </c:pt>
                <c:pt idx="3375">
                  <c:v>-0.30508509284823537</c:v>
                </c:pt>
                <c:pt idx="3376">
                  <c:v>-0.35194520057872325</c:v>
                </c:pt>
                <c:pt idx="3377">
                  <c:v>-0.39766812752253911</c:v>
                </c:pt>
                <c:pt idx="3378">
                  <c:v>-0.44205330338211646</c:v>
                </c:pt>
                <c:pt idx="3379">
                  <c:v>-0.4849044328007398</c:v>
                </c:pt>
                <c:pt idx="3380">
                  <c:v>-0.52603036166422767</c:v>
                </c:pt>
                <c:pt idx="3381">
                  <c:v>-0.56524592707128152</c:v>
                </c:pt>
                <c:pt idx="3382">
                  <c:v>-0.60237278720333398</c:v>
                </c:pt>
                <c:pt idx="3383">
                  <c:v>-0.63724022738948882</c:v>
                </c:pt>
                <c:pt idx="3384">
                  <c:v>-0.66968593874154625</c:v>
                </c:pt>
                <c:pt idx="3385">
                  <c:v>-0.69955676583179693</c:v>
                </c:pt>
                <c:pt idx="3386">
                  <c:v>-0.72670941999797256</c:v>
                </c:pt>
                <c:pt idx="3387">
                  <c:v>-0.75101115498837245</c:v>
                </c:pt>
                <c:pt idx="3388">
                  <c:v>-0.77234040180297658</c:v>
                </c:pt>
                <c:pt idx="3389">
                  <c:v>-0.79058735974416994</c:v>
                </c:pt>
                <c:pt idx="3390">
                  <c:v>-0.80565454086168753</c:v>
                </c:pt>
                <c:pt idx="3391">
                  <c:v>-0.81745726516148465</c:v>
                </c:pt>
                <c:pt idx="3392">
                  <c:v>-0.8259241041451022</c:v>
                </c:pt>
                <c:pt idx="3393">
                  <c:v>-0.83099727045495742</c:v>
                </c:pt>
                <c:pt idx="3394">
                  <c:v>-0.83263295162050388</c:v>
                </c:pt>
                <c:pt idx="3395">
                  <c:v>-0.83080158612993671</c:v>
                </c:pt>
                <c:pt idx="3396">
                  <c:v>-0.82548808029037035</c:v>
                </c:pt>
                <c:pt idx="3397">
                  <c:v>-0.81669196458658888</c:v>
                </c:pt>
                <c:pt idx="3398">
                  <c:v>-0.80442748850102186</c:v>
                </c:pt>
                <c:pt idx="3399">
                  <c:v>-0.78872365301804337</c:v>
                </c:pt>
                <c:pt idx="3400">
                  <c:v>-0.76962418029936452</c:v>
                </c:pt>
                <c:pt idx="3401">
                  <c:v>-0.74718742028529905</c:v>
                </c:pt>
                <c:pt idx="3402">
                  <c:v>-0.72148619424750426</c:v>
                </c:pt>
                <c:pt idx="3403">
                  <c:v>-0.69260757559017982</c:v>
                </c:pt>
                <c:pt idx="3404">
                  <c:v>-0.66065260846935614</c:v>
                </c:pt>
                <c:pt idx="3405">
                  <c:v>-0.625735965070639</c:v>
                </c:pt>
                <c:pt idx="3406">
                  <c:v>-0.58798554265492031</c:v>
                </c:pt>
                <c:pt idx="3407">
                  <c:v>-0.54754200174737977</c:v>
                </c:pt>
                <c:pt idx="3408">
                  <c:v>-0.50455824710583541</c:v>
                </c:pt>
                <c:pt idx="3409">
                  <c:v>-0.45919885336066169</c:v>
                </c:pt>
                <c:pt idx="3410">
                  <c:v>-0.4116394374667568</c:v>
                </c:pt>
                <c:pt idx="3411">
                  <c:v>-0.36206598034877879</c:v>
                </c:pt>
                <c:pt idx="3412">
                  <c:v>-0.31067410035348386</c:v>
                </c:pt>
                <c:pt idx="3413">
                  <c:v>-0.25766828134365272</c:v>
                </c:pt>
                <c:pt idx="3414">
                  <c:v>-0.20326105848000076</c:v>
                </c:pt>
                <c:pt idx="3415">
                  <c:v>-0.14767216493552704</c:v>
                </c:pt>
                <c:pt idx="3416">
                  <c:v>-9.112764297245779E-2</c:v>
                </c:pt>
                <c:pt idx="3417">
                  <c:v>-3.3858922984830397E-2</c:v>
                </c:pt>
                <c:pt idx="3418">
                  <c:v>2.3898125734226894E-2</c:v>
                </c:pt>
                <c:pt idx="3419">
                  <c:v>8.1904168598112781E-2</c:v>
                </c:pt>
                <c:pt idx="3420">
                  <c:v>0.13991739967783778</c:v>
                </c:pt>
                <c:pt idx="3421">
                  <c:v>0.19769455186179841</c:v>
                </c:pt>
                <c:pt idx="3422">
                  <c:v>0.2549919189951475</c:v>
                </c:pt>
                <c:pt idx="3423">
                  <c:v>0.31156638569558992</c:v>
                </c:pt>
                <c:pt idx="3424">
                  <c:v>0.36717646048691888</c:v>
                </c:pt>
                <c:pt idx="3425">
                  <c:v>0.42158330785283482</c:v>
                </c:pt>
                <c:pt idx="3426">
                  <c:v>0.47455177479619903</c:v>
                </c:pt>
                <c:pt idx="3427">
                  <c:v>0.52585140748757331</c:v>
                </c:pt>
                <c:pt idx="3428">
                  <c:v>0.57525745360685865</c:v>
                </c:pt>
                <c:pt idx="3429">
                  <c:v>0.62255184601969127</c:v>
                </c:pt>
                <c:pt idx="3430">
                  <c:v>0.6675241634870912</c:v>
                </c:pt>
                <c:pt idx="3431">
                  <c:v>0.70997256418294918</c:v>
                </c:pt>
                <c:pt idx="3432">
                  <c:v>0.74970468788806044</c:v>
                </c:pt>
                <c:pt idx="3433">
                  <c:v>0.78653852284225423</c:v>
                </c:pt>
                <c:pt idx="3434">
                  <c:v>0.82030323336672373</c:v>
                </c:pt>
                <c:pt idx="3435">
                  <c:v>0.85083994451593981</c:v>
                </c:pt>
                <c:pt idx="3436">
                  <c:v>0.87800248018404337</c:v>
                </c:pt>
                <c:pt idx="3437">
                  <c:v>0.90165805127064402</c:v>
                </c:pt>
                <c:pt idx="3438">
                  <c:v>0.92168789070764257</c:v>
                </c:pt>
                <c:pt idx="3439">
                  <c:v>0.93798783236019467</c:v>
                </c:pt>
                <c:pt idx="3440">
                  <c:v>0.95046883103865232</c:v>
                </c:pt>
                <c:pt idx="3441">
                  <c:v>0.95905742109749226</c:v>
                </c:pt>
                <c:pt idx="3442">
                  <c:v>0.9636961113464283</c:v>
                </c:pt>
                <c:pt idx="3443">
                  <c:v>0.96434371425992382</c:v>
                </c:pt>
                <c:pt idx="3444">
                  <c:v>0.96097560774226565</c:v>
                </c:pt>
                <c:pt idx="3445">
                  <c:v>0.95358392798487068</c:v>
                </c:pt>
                <c:pt idx="3446">
                  <c:v>0.94217769223971426</c:v>
                </c:pt>
                <c:pt idx="3447">
                  <c:v>0.926782850626789</c:v>
                </c:pt>
                <c:pt idx="3448">
                  <c:v>0.90744226639186576</c:v>
                </c:pt>
                <c:pt idx="3449">
                  <c:v>0.88421562433413792</c:v>
                </c:pt>
                <c:pt idx="3450">
                  <c:v>0.85717926742873052</c:v>
                </c:pt>
                <c:pt idx="3451">
                  <c:v>0.82642596197588181</c:v>
                </c:pt>
                <c:pt idx="3452">
                  <c:v>0.79206459191537415</c:v>
                </c:pt>
                <c:pt idx="3453">
                  <c:v>0.75421978325097827</c:v>
                </c:pt>
                <c:pt idx="3454">
                  <c:v>0.71303145983187832</c:v>
                </c:pt>
                <c:pt idx="3455">
                  <c:v>0.66865433203822411</c:v>
                </c:pt>
                <c:pt idx="3456">
                  <c:v>0.62125732021104663</c:v>
                </c:pt>
                <c:pt idx="3457">
                  <c:v>0.57102291495447899</c:v>
                </c:pt>
                <c:pt idx="3458">
                  <c:v>0.51814647671846437</c:v>
                </c:pt>
                <c:pt idx="3459">
                  <c:v>0.46283547733972952</c:v>
                </c:pt>
                <c:pt idx="3460">
                  <c:v>0.40530868648049112</c:v>
                </c:pt>
                <c:pt idx="3461">
                  <c:v>0.34579530615273801</c:v>
                </c:pt>
                <c:pt idx="3462">
                  <c:v>0.28453405675257604</c:v>
                </c:pt>
                <c:pt idx="3463">
                  <c:v>0.22177221825283666</c:v>
                </c:pt>
                <c:pt idx="3464">
                  <c:v>0.15776463041015765</c:v>
                </c:pt>
                <c:pt idx="3465">
                  <c:v>9.2772656035502776E-2</c:v>
                </c:pt>
                <c:pt idx="3466">
                  <c:v>2.7063111554745056E-2</c:v>
                </c:pt>
                <c:pt idx="3467">
                  <c:v>-3.9092830756349173E-2</c:v>
                </c:pt>
                <c:pt idx="3468">
                  <c:v>-0.10542076433554348</c:v>
                </c:pt>
                <c:pt idx="3469">
                  <c:v>-0.17164418904719259</c:v>
                </c:pt>
                <c:pt idx="3470">
                  <c:v>-0.23748566629293777</c:v>
                </c:pt>
                <c:pt idx="3471">
                  <c:v>-0.30266798368345016</c:v>
                </c:pt>
                <c:pt idx="3472">
                  <c:v>-0.36691532437350849</c:v>
                </c:pt>
                <c:pt idx="3473">
                  <c:v>-0.42995443611793271</c:v>
                </c:pt>
                <c:pt idx="3474">
                  <c:v>-0.49151579508601551</c:v>
                </c:pt>
                <c:pt idx="3475">
                  <c:v>-0.55133475947118638</c:v>
                </c:pt>
                <c:pt idx="3476">
                  <c:v>-0.60915270795255816</c:v>
                </c:pt>
                <c:pt idx="3477">
                  <c:v>-0.66471815810837898</c:v>
                </c:pt>
                <c:pt idx="3478">
                  <c:v>-0.71778785994300753</c:v>
                </c:pt>
                <c:pt idx="3479">
                  <c:v>-0.7681278597737411</c:v>
                </c:pt>
                <c:pt idx="3480">
                  <c:v>-0.81551452982891504</c:v>
                </c:pt>
                <c:pt idx="3481">
                  <c:v>-0.85973555903206877</c:v>
                </c:pt>
                <c:pt idx="3482">
                  <c:v>-0.9005909005933449</c:v>
                </c:pt>
                <c:pt idx="3483">
                  <c:v>-0.93789367219272612</c:v>
                </c:pt>
                <c:pt idx="3484">
                  <c:v>-0.9714710047221089</c:v>
                </c:pt>
                <c:pt idx="3485">
                  <c:v>-1.0011648357549214</c:v>
                </c:pt>
                <c:pt idx="3486">
                  <c:v>-1.0268326441290978</c:v>
                </c:pt>
                <c:pt idx="3487">
                  <c:v>-1.0483481222639939</c:v>
                </c:pt>
                <c:pt idx="3488">
                  <c:v>-1.0656017830820479</c:v>
                </c:pt>
                <c:pt idx="3489">
                  <c:v>-1.078501498668929</c:v>
                </c:pt>
                <c:pt idx="3490">
                  <c:v>-1.0869729680849023</c:v>
                </c:pt>
                <c:pt idx="3491">
                  <c:v>-1.090960112028867</c:v>
                </c:pt>
                <c:pt idx="3492">
                  <c:v>-1.0904253923578131</c:v>
                </c:pt>
                <c:pt idx="3493">
                  <c:v>-1.0853500547748385</c:v>
                </c:pt>
                <c:pt idx="3494">
                  <c:v>-1.0757342933180245</c:v>
                </c:pt>
                <c:pt idx="3495">
                  <c:v>-1.0615973356085302</c:v>
                </c:pt>
                <c:pt idx="3496">
                  <c:v>-1.0429774481488421</c:v>
                </c:pt>
                <c:pt idx="3497">
                  <c:v>-1.0199318612978576</c:v>
                </c:pt>
                <c:pt idx="3498">
                  <c:v>-0.99253661388952019</c:v>
                </c:pt>
                <c:pt idx="3499">
                  <c:v>-0.96088631780274747</c:v>
                </c:pt>
                <c:pt idx="3500">
                  <c:v>-0.92509384313108467</c:v>
                </c:pt>
                <c:pt idx="3501">
                  <c:v>-0.88528992494094383</c:v>
                </c:pt>
                <c:pt idx="3502">
                  <c:v>-0.84162269294391034</c:v>
                </c:pt>
                <c:pt idx="3503">
                  <c:v>-0.79425712574125218</c:v>
                </c:pt>
                <c:pt idx="3504">
                  <c:v>-0.74337443162633421</c:v>
                </c:pt>
                <c:pt idx="3505">
                  <c:v>-0.68917135825027143</c:v>
                </c:pt>
                <c:pt idx="3506">
                  <c:v>-0.6318594337672685</c:v>
                </c:pt>
                <c:pt idx="3507">
                  <c:v>-0.5716641423788027</c:v>
                </c:pt>
                <c:pt idx="3508">
                  <c:v>-0.50882403748474636</c:v>
                </c:pt>
                <c:pt idx="3509">
                  <c:v>-0.44358979592889181</c:v>
                </c:pt>
                <c:pt idx="3510">
                  <c:v>-0.37622321708972428</c:v>
                </c:pt>
                <c:pt idx="3511">
                  <c:v>-0.30699617081655639</c:v>
                </c:pt>
                <c:pt idx="3512">
                  <c:v>-0.23618949844562875</c:v>
                </c:pt>
                <c:pt idx="3513">
                  <c:v>-0.16409187134523551</c:v>
                </c:pt>
                <c:pt idx="3514">
                  <c:v>-9.0998611639146909E-2</c:v>
                </c:pt>
                <c:pt idx="3515">
                  <c:v>-1.7210479935523715E-2</c:v>
                </c:pt>
                <c:pt idx="3516">
                  <c:v>5.6967564951879823E-2</c:v>
                </c:pt>
                <c:pt idx="3517">
                  <c:v>0.13122762916342079</c:v>
                </c:pt>
                <c:pt idx="3518">
                  <c:v>0.20526016459148488</c:v>
                </c:pt>
                <c:pt idx="3519">
                  <c:v>0.27875526197628797</c:v>
                </c:pt>
                <c:pt idx="3520">
                  <c:v>0.3514039508866742</c:v>
                </c:pt>
                <c:pt idx="3521">
                  <c:v>0.42289950112257979</c:v>
                </c:pt>
                <c:pt idx="3522">
                  <c:v>0.49293872004639006</c:v>
                </c:pt>
                <c:pt idx="3523">
                  <c:v>0.56122324034740534</c:v>
                </c:pt>
                <c:pt idx="3524">
                  <c:v>0.62746079276189315</c:v>
                </c:pt>
                <c:pt idx="3525">
                  <c:v>0.69136645831234222</c:v>
                </c:pt>
                <c:pt idx="3526">
                  <c:v>0.75266389469642281</c:v>
                </c:pt>
                <c:pt idx="3527">
                  <c:v>0.81108653154290156</c:v>
                </c:pt>
                <c:pt idx="3528">
                  <c:v>0.86637872936369831</c:v>
                </c:pt>
                <c:pt idx="3529">
                  <c:v>0.91829689716523255</c:v>
                </c:pt>
                <c:pt idx="3530">
                  <c:v>0.96661056383576993</c:v>
                </c:pt>
                <c:pt idx="3531">
                  <c:v>1.0111033986044298</c:v>
                </c:pt>
                <c:pt idx="3532">
                  <c:v>1.0515741760629547</c:v>
                </c:pt>
                <c:pt idx="3533">
                  <c:v>1.0878376814595707</c:v>
                </c:pt>
                <c:pt idx="3534">
                  <c:v>1.1197255522103071</c:v>
                </c:pt>
                <c:pt idx="3535">
                  <c:v>1.1470870518269418</c:v>
                </c:pt>
                <c:pt idx="3536">
                  <c:v>1.1697897727329816</c:v>
                </c:pt>
                <c:pt idx="3537">
                  <c:v>1.1877202647254641</c:v>
                </c:pt>
                <c:pt idx="3538">
                  <c:v>1.2007845861436546</c:v>
                </c:pt>
                <c:pt idx="3539">
                  <c:v>1.2089087751204055</c:v>
                </c:pt>
                <c:pt idx="3540">
                  <c:v>1.2120392386208045</c:v>
                </c:pt>
                <c:pt idx="3541">
                  <c:v>1.2101430573114933</c:v>
                </c:pt>
                <c:pt idx="3542">
                  <c:v>1.2032082046525558</c:v>
                </c:pt>
                <c:pt idx="3543">
                  <c:v>1.1912436789607217</c:v>
                </c:pt>
                <c:pt idx="3544">
                  <c:v>1.1742795475557726</c:v>
                </c:pt>
                <c:pt idx="3545">
                  <c:v>1.1523669024704786</c:v>
                </c:pt>
                <c:pt idx="3546">
                  <c:v>1.1255777275766328</c:v>
                </c:pt>
                <c:pt idx="3547">
                  <c:v>1.0940046773528909</c:v>
                </c:pt>
                <c:pt idx="3548">
                  <c:v>1.0577607678955339</c:v>
                </c:pt>
                <c:pt idx="3549">
                  <c:v>1.0169789811453382</c:v>
                </c:pt>
                <c:pt idx="3550">
                  <c:v>0.97181178367495125</c:v>
                </c:pt>
                <c:pt idx="3551">
                  <c:v>0.92243056174670812</c:v>
                </c:pt>
                <c:pt idx="3552">
                  <c:v>0.86902497471074569</c:v>
                </c:pt>
                <c:pt idx="3553">
                  <c:v>0.81180222916664868</c:v>
                </c:pt>
                <c:pt idx="3554">
                  <c:v>0.75098627665429496</c:v>
                </c:pt>
                <c:pt idx="3555">
                  <c:v>0.68681693797379317</c:v>
                </c:pt>
                <c:pt idx="3556">
                  <c:v>0.61954895755492356</c:v>
                </c:pt>
                <c:pt idx="3557">
                  <c:v>0.54945099160408573</c:v>
                </c:pt>
                <c:pt idx="3558">
                  <c:v>0.476804534050986</c:v>
                </c:pt>
                <c:pt idx="3559">
                  <c:v>0.40190278459275186</c:v>
                </c:pt>
                <c:pt idx="3560">
                  <c:v>0.32504946339472263</c:v>
                </c:pt>
                <c:pt idx="3561">
                  <c:v>0.24655757724769722</c:v>
                </c:pt>
                <c:pt idx="3562">
                  <c:v>0.16674814220318857</c:v>
                </c:pt>
                <c:pt idx="3563">
                  <c:v>8.5948867911115334E-2</c:v>
                </c:pt>
                <c:pt idx="3564">
                  <c:v>4.4928090632272433E-3</c:v>
                </c:pt>
                <c:pt idx="3565">
                  <c:v>-7.7283010496388749E-2</c:v>
                </c:pt>
                <c:pt idx="3566">
                  <c:v>-0.15903899529625776</c:v>
                </c:pt>
                <c:pt idx="3567">
                  <c:v>-0.24043439159114011</c:v>
                </c:pt>
                <c:pt idx="3568">
                  <c:v>-0.32112871064848092</c:v>
                </c:pt>
                <c:pt idx="3569">
                  <c:v>-0.40078315601067038</c:v>
                </c:pt>
                <c:pt idx="3570">
                  <c:v>-0.47906204873845193</c:v>
                </c:pt>
                <c:pt idx="3571">
                  <c:v>-0.55563424462785405</c:v>
                </c:pt>
                <c:pt idx="3572">
                  <c:v>-0.63017453740724039</c:v>
                </c:pt>
                <c:pt idx="3573">
                  <c:v>-0.70236504195850924</c:v>
                </c:pt>
                <c:pt idx="3574">
                  <c:v>-0.77189655167104965</c:v>
                </c:pt>
                <c:pt idx="3575">
                  <c:v>-0.83846986412611524</c:v>
                </c:pt>
                <c:pt idx="3576">
                  <c:v>-0.90179706942199767</c:v>
                </c:pt>
                <c:pt idx="3577">
                  <c:v>-0.96160279559030593</c:v>
                </c:pt>
                <c:pt idx="3578">
                  <c:v>-1.0176254057139749</c:v>
                </c:pt>
                <c:pt idx="3579">
                  <c:v>-1.0696181415447639</c:v>
                </c:pt>
                <c:pt idx="3580">
                  <c:v>-1.1173502086249798</c:v>
                </c:pt>
                <c:pt idx="3581">
                  <c:v>-1.1606077981482597</c:v>
                </c:pt>
                <c:pt idx="3582">
                  <c:v>-1.1991950410456789</c:v>
                </c:pt>
                <c:pt idx="3583">
                  <c:v>-1.2329348900531256</c:v>
                </c:pt>
                <c:pt idx="3584">
                  <c:v>-1.2616699258061592</c:v>
                </c:pt>
                <c:pt idx="3585">
                  <c:v>-1.2852630833155612</c:v>
                </c:pt>
                <c:pt idx="3586">
                  <c:v>-1.303598295500048</c:v>
                </c:pt>
                <c:pt idx="3587">
                  <c:v>-1.3165810507915512</c:v>
                </c:pt>
                <c:pt idx="3588">
                  <c:v>-1.3241388621811936</c:v>
                </c:pt>
                <c:pt idx="3589">
                  <c:v>-1.3262216454377174</c:v>
                </c:pt>
                <c:pt idx="3590">
                  <c:v>-1.3228020046066542</c:v>
                </c:pt>
                <c:pt idx="3591">
                  <c:v>-1.313875423282362</c:v>
                </c:pt>
                <c:pt idx="3592">
                  <c:v>-1.2994603605375952</c:v>
                </c:pt>
                <c:pt idx="3593">
                  <c:v>-1.2795982507932484</c:v>
                </c:pt>
                <c:pt idx="3594">
                  <c:v>-1.2543534073135238</c:v>
                </c:pt>
                <c:pt idx="3595">
                  <c:v>-1.22381282941679</c:v>
                </c:pt>
                <c:pt idx="3596">
                  <c:v>-1.1880859138982509</c:v>
                </c:pt>
                <c:pt idx="3597">
                  <c:v>-1.1473040715660092</c:v>
                </c:pt>
                <c:pt idx="3598">
                  <c:v>-1.1016202501942265</c:v>
                </c:pt>
                <c:pt idx="3599">
                  <c:v>-1.0512083655962774</c:v>
                </c:pt>
                <c:pt idx="3600">
                  <c:v>-0.99626264291220412</c:v>
                </c:pt>
                <c:pt idx="3601">
                  <c:v>-0.93699687059068826</c:v>
                </c:pt>
                <c:pt idx="3602">
                  <c:v>-0.87364356992067405</c:v>
                </c:pt>
                <c:pt idx="3603">
                  <c:v>-0.80645308333236054</c:v>
                </c:pt>
                <c:pt idx="3604">
                  <c:v>-0.73569258504026547</c:v>
                </c:pt>
                <c:pt idx="3605">
                  <c:v>-0.66164501793864483</c:v>
                </c:pt>
                <c:pt idx="3606">
                  <c:v>-0.58460796098217926</c:v>
                </c:pt>
                <c:pt idx="3607">
                  <c:v>-0.5048924315919372</c:v>
                </c:pt>
                <c:pt idx="3608">
                  <c:v>-0.42282162791252081</c:v>
                </c:pt>
                <c:pt idx="3609">
                  <c:v>-0.3387296160163541</c:v>
                </c:pt>
                <c:pt idx="3610">
                  <c:v>-0.25295996739743964</c:v>
                </c:pt>
                <c:pt idx="3611">
                  <c:v>-0.16586435232269858</c:v>
                </c:pt>
                <c:pt idx="3612">
                  <c:v>-7.7801094812988913E-2</c:v>
                </c:pt>
                <c:pt idx="3613">
                  <c:v>1.0866304796453674E-2</c:v>
                </c:pt>
                <c:pt idx="3614">
                  <c:v>9.9770673610154681E-2</c:v>
                </c:pt>
                <c:pt idx="3615">
                  <c:v>0.18854269000678414</c:v>
                </c:pt>
                <c:pt idx="3616">
                  <c:v>0.27681242121608862</c:v>
                </c:pt>
                <c:pt idx="3617">
                  <c:v>0.36421086822223903</c:v>
                </c:pt>
                <c:pt idx="3618">
                  <c:v>0.45037151152937754</c:v>
                </c:pt>
                <c:pt idx="3619">
                  <c:v>0.53493185129991494</c:v>
                </c:pt>
                <c:pt idx="3620">
                  <c:v>0.61753493538149395</c:v>
                </c:pt>
                <c:pt idx="3621">
                  <c:v>0.697830868770561</c:v>
                </c:pt>
                <c:pt idx="3622">
                  <c:v>0.77547829811714286</c:v>
                </c:pt>
                <c:pt idx="3623">
                  <c:v>0.85014586496426348</c:v>
                </c:pt>
                <c:pt idx="3624">
                  <c:v>0.92151362152572225</c:v>
                </c:pt>
                <c:pt idx="3625">
                  <c:v>0.98927440294665103</c:v>
                </c:pt>
                <c:pt idx="3626">
                  <c:v>1.0531351501562709</c:v>
                </c:pt>
                <c:pt idx="3627">
                  <c:v>1.1128181776119825</c:v>
                </c:pt>
                <c:pt idx="3628">
                  <c:v>1.1680623804496466</c:v>
                </c:pt>
                <c:pt idx="3629">
                  <c:v>1.2186243757942066</c:v>
                </c:pt>
                <c:pt idx="3630">
                  <c:v>1.2642795732445755</c:v>
                </c:pt>
                <c:pt idx="3631">
                  <c:v>1.3048231698323776</c:v>
                </c:pt>
                <c:pt idx="3632">
                  <c:v>1.3400710650562162</c:v>
                </c:pt>
                <c:pt idx="3633">
                  <c:v>1.3698606919175671</c:v>
                </c:pt>
                <c:pt idx="3634">
                  <c:v>1.3940517602256306</c:v>
                </c:pt>
                <c:pt idx="3635">
                  <c:v>1.4125269087962447</c:v>
                </c:pt>
                <c:pt idx="3636">
                  <c:v>1.4251922635438703</c:v>
                </c:pt>
                <c:pt idx="3637">
                  <c:v>1.431977898852574</c:v>
                </c:pt>
                <c:pt idx="3638">
                  <c:v>1.4328382000107451</c:v>
                </c:pt>
                <c:pt idx="3639">
                  <c:v>1.42775212490454</c:v>
                </c:pt>
                <c:pt idx="3640">
                  <c:v>1.416723363582959</c:v>
                </c:pt>
                <c:pt idx="3641">
                  <c:v>1.3997803947330234</c:v>
                </c:pt>
                <c:pt idx="3642">
                  <c:v>1.3769764385341579</c:v>
                </c:pt>
                <c:pt idx="3643">
                  <c:v>1.348389305794965</c:v>
                </c:pt>
                <c:pt idx="3644">
                  <c:v>1.3141211437109614</c:v>
                </c:pt>
                <c:pt idx="3645">
                  <c:v>1.2742980790178966</c:v>
                </c:pt>
                <c:pt idx="3646">
                  <c:v>1.229069759747994</c:v>
                </c:pt>
                <c:pt idx="3647">
                  <c:v>1.1786087972261556</c:v>
                </c:pt>
                <c:pt idx="3648">
                  <c:v>1.1231101103674335</c:v>
                </c:pt>
                <c:pt idx="3649">
                  <c:v>1.0627901747522734</c:v>
                </c:pt>
                <c:pt idx="3650">
                  <c:v>0.99788617936413659</c:v>
                </c:pt>
                <c:pt idx="3651">
                  <c:v>0.92865509426929926</c:v>
                </c:pt>
                <c:pt idx="3652">
                  <c:v>0.85537265290163578</c:v>
                </c:pt>
                <c:pt idx="3653">
                  <c:v>0.77833225298512287</c:v>
                </c:pt>
                <c:pt idx="3654">
                  <c:v>0.69784378047781426</c:v>
                </c:pt>
                <c:pt idx="3655">
                  <c:v>0.61423236125822078</c:v>
                </c:pt>
                <c:pt idx="3656">
                  <c:v>0.52783704559012901</c:v>
                </c:pt>
                <c:pt idx="3657">
                  <c:v>0.43900943069783133</c:v>
                </c:pt>
                <c:pt idx="3658">
                  <c:v>0.34811222705941147</c:v>
                </c:pt>
                <c:pt idx="3659">
                  <c:v>0.25551777427507505</c:v>
                </c:pt>
                <c:pt idx="3660">
                  <c:v>0.16160651259709591</c:v>
                </c:pt>
                <c:pt idx="3661">
                  <c:v>6.6765416409195755E-2</c:v>
                </c:pt>
                <c:pt idx="3662">
                  <c:v>-2.8613603880693006E-2</c:v>
                </c:pt>
                <c:pt idx="3663">
                  <c:v>-0.12413532491874391</c:v>
                </c:pt>
                <c:pt idx="3664">
                  <c:v>-0.21940285171848983</c:v>
                </c:pt>
                <c:pt idx="3665">
                  <c:v>-0.31401927037820698</c:v>
                </c:pt>
                <c:pt idx="3666">
                  <c:v>-0.40758930530442394</c:v>
                </c:pt>
                <c:pt idx="3667">
                  <c:v>-0.49972097400883625</c:v>
                </c:pt>
                <c:pt idx="3668">
                  <c:v>-0.59002723253569644</c:v>
                </c:pt>
                <c:pt idx="3669">
                  <c:v>-0.67812760459928789</c:v>
                </c:pt>
                <c:pt idx="3670">
                  <c:v>-0.76364978756201218</c:v>
                </c:pt>
                <c:pt idx="3671">
                  <c:v>-0.84623122846076682</c:v>
                </c:pt>
                <c:pt idx="3672">
                  <c:v>-0.92552066340055172</c:v>
                </c:pt>
                <c:pt idx="3673">
                  <c:v>-1.0011796137681532</c:v>
                </c:pt>
                <c:pt idx="3674">
                  <c:v>-1.0728838328847605</c:v>
                </c:pt>
                <c:pt idx="3675">
                  <c:v>-1.1403246969079315</c:v>
                </c:pt>
                <c:pt idx="3676">
                  <c:v>-1.2032105340104886</c:v>
                </c:pt>
                <c:pt idx="3677">
                  <c:v>-1.2612678861093338</c:v>
                </c:pt>
                <c:pt idx="3678">
                  <c:v>-1.3142426976846382</c:v>
                </c:pt>
                <c:pt idx="3679">
                  <c:v>-1.3619014265221878</c:v>
                </c:pt>
                <c:pt idx="3680">
                  <c:v>-1.4040320715271331</c:v>
                </c:pt>
                <c:pt idx="3681">
                  <c:v>-1.4404451130919309</c:v>
                </c:pt>
                <c:pt idx="3682">
                  <c:v>-1.4709743618582576</c:v>
                </c:pt>
                <c:pt idx="3683">
                  <c:v>-1.4954777120855713</c:v>
                </c:pt>
                <c:pt idx="3684">
                  <c:v>-1.513837796230604</c:v>
                </c:pt>
                <c:pt idx="3685">
                  <c:v>-1.5259625377479646</c:v>
                </c:pt>
                <c:pt idx="3686">
                  <c:v>-1.531785599541359</c:v>
                </c:pt>
                <c:pt idx="3687">
                  <c:v>-1.5312667259271739</c:v>
                </c:pt>
                <c:pt idx="3688">
                  <c:v>-1.5243919764127924</c:v>
                </c:pt>
                <c:pt idx="3689">
                  <c:v>-1.5111738500425169</c:v>
                </c:pt>
                <c:pt idx="3690">
                  <c:v>-1.4916512995195854</c:v>
                </c:pt>
                <c:pt idx="3691">
                  <c:v>-1.4658896347734718</c:v>
                </c:pt>
                <c:pt idx="3692">
                  <c:v>-1.4339803161046334</c:v>
                </c:pt>
                <c:pt idx="3693">
                  <c:v>-1.3960406375021983</c:v>
                </c:pt>
                <c:pt idx="3694">
                  <c:v>-1.3522133011927344</c:v>
                </c:pt>
                <c:pt idx="3695">
                  <c:v>-1.3026658849364172</c:v>
                </c:pt>
                <c:pt idx="3696">
                  <c:v>-1.2475902040410183</c:v>
                </c:pt>
                <c:pt idx="3697">
                  <c:v>-1.1872015705102348</c:v>
                </c:pt>
                <c:pt idx="3698">
                  <c:v>-1.1217379521797499</c:v>
                </c:pt>
                <c:pt idx="3699">
                  <c:v>-1.051459035121719</c:v>
                </c:pt>
                <c:pt idx="3700">
                  <c:v>-0.97664519301038644</c:v>
                </c:pt>
                <c:pt idx="3701">
                  <c:v>-0.89759636754199534</c:v>
                </c:pt>
                <c:pt idx="3702">
                  <c:v>-0.8146308643839516</c:v>
                </c:pt>
                <c:pt idx="3703">
                  <c:v>-0.72808406949271143</c:v>
                </c:pt>
                <c:pt idx="3704">
                  <c:v>-0.63830709098641958</c:v>
                </c:pt>
                <c:pt idx="3705">
                  <c:v>-0.54566533208147183</c:v>
                </c:pt>
                <c:pt idx="3706">
                  <c:v>-0.45053700090409649</c:v>
                </c:pt>
                <c:pt idx="3707">
                  <c:v>-0.35331156326767094</c:v>
                </c:pt>
                <c:pt idx="3708">
                  <c:v>-0.25438814475751848</c:v>
                </c:pt>
                <c:pt idx="3709">
                  <c:v>-0.15417388869439663</c:v>
                </c:pt>
                <c:pt idx="3710">
                  <c:v>-5.3082276746730606E-2</c:v>
                </c:pt>
                <c:pt idx="3711">
                  <c:v>4.846858086667194E-2</c:v>
                </c:pt>
                <c:pt idx="3712">
                  <c:v>0.15005767849600882</c:v>
                </c:pt>
                <c:pt idx="3713">
                  <c:v>0.2512628643037384</c:v>
                </c:pt>
                <c:pt idx="3714">
                  <c:v>0.35166259834659974</c:v>
                </c:pt>
                <c:pt idx="3715">
                  <c:v>0.45083771215940727</c:v>
                </c:pt>
                <c:pt idx="3716">
                  <c:v>0.54837316248068202</c:v>
                </c:pt>
                <c:pt idx="3717">
                  <c:v>0.64385977176658993</c:v>
                </c:pt>
                <c:pt idx="3718">
                  <c:v>0.73689594818092197</c:v>
                </c:pt>
                <c:pt idx="3719">
                  <c:v>0.82708937781587621</c:v>
                </c:pt>
                <c:pt idx="3720">
                  <c:v>0.91405868200072105</c:v>
                </c:pt>
                <c:pt idx="3721">
                  <c:v>0.99743503268474987</c:v>
                </c:pt>
                <c:pt idx="3722">
                  <c:v>1.0768637190407058</c:v>
                </c:pt>
                <c:pt idx="3723">
                  <c:v>1.1520056586256233</c:v>
                </c:pt>
                <c:pt idx="3724">
                  <c:v>1.2225388466517781</c:v>
                </c:pt>
                <c:pt idx="3725">
                  <c:v>1.2881597371669322</c:v>
                </c:pt>
                <c:pt idx="3726">
                  <c:v>1.3485845502146285</c:v>
                </c:pt>
                <c:pt idx="3727">
                  <c:v>1.4035504993415306</c:v>
                </c:pt>
                <c:pt idx="3728">
                  <c:v>1.4528169341417256</c:v>
                </c:pt>
                <c:pt idx="3729">
                  <c:v>1.4961663928712889</c:v>
                </c:pt>
                <c:pt idx="3730">
                  <c:v>1.53340556053268</c:v>
                </c:pt>
                <c:pt idx="3731">
                  <c:v>1.5643661282152834</c:v>
                </c:pt>
                <c:pt idx="3732">
                  <c:v>1.5889055498821172</c:v>
                </c:pt>
                <c:pt idx="3733">
                  <c:v>1.6069076932149546</c:v>
                </c:pt>
                <c:pt idx="3734">
                  <c:v>1.6182833815665119</c:v>
                </c:pt>
                <c:pt idx="3735">
                  <c:v>1.6229708245179055</c:v>
                </c:pt>
                <c:pt idx="3736">
                  <c:v>1.6209359350017543</c:v>
                </c:pt>
                <c:pt idx="3737">
                  <c:v>1.6121725314211566</c:v>
                </c:pt>
                <c:pt idx="3738">
                  <c:v>1.5967024236741743</c:v>
                </c:pt>
                <c:pt idx="3739">
                  <c:v>1.5745753824768505</c:v>
                </c:pt>
                <c:pt idx="3740">
                  <c:v>1.545868991865802</c:v>
                </c:pt>
                <c:pt idx="3741">
                  <c:v>1.5106883852501136</c:v>
                </c:pt>
                <c:pt idx="3742">
                  <c:v>1.4691658658712665</c:v>
                </c:pt>
                <c:pt idx="3743">
                  <c:v>1.4214604130155206</c:v>
                </c:pt>
                <c:pt idx="3744">
                  <c:v>1.3677570758044035</c:v>
                </c:pt>
                <c:pt idx="3745">
                  <c:v>1.3082662568640004</c:v>
                </c:pt>
                <c:pt idx="3746">
                  <c:v>1.243222888639461</c:v>
                </c:pt>
                <c:pt idx="3747">
                  <c:v>1.172885505576106</c:v>
                </c:pt>
                <c:pt idx="3748">
                  <c:v>1.097535215832337</c:v>
                </c:pt>
                <c:pt idx="3749">
                  <c:v>1.0174745766162183</c:v>
                </c:pt>
                <c:pt idx="3750">
                  <c:v>0.93302637765116814</c:v>
                </c:pt>
                <c:pt idx="3751">
                  <c:v>0.8445323376690701</c:v>
                </c:pt>
                <c:pt idx="3752">
                  <c:v>0.75235171920315702</c:v>
                </c:pt>
                <c:pt idx="3753">
                  <c:v>0.65685986730695656</c:v>
                </c:pt>
                <c:pt idx="3754">
                  <c:v>0.5584466781536972</c:v>
                </c:pt>
                <c:pt idx="3755">
                  <c:v>0.45751500377792986</c:v>
                </c:pt>
                <c:pt idx="3756">
                  <c:v>0.35447899949987832</c:v>
                </c:pt>
                <c:pt idx="3757">
                  <c:v>0.24976242082588318</c:v>
                </c:pt>
                <c:pt idx="3758">
                  <c:v>0.14379687684497799</c:v>
                </c:pt>
                <c:pt idx="3759">
                  <c:v>3.7020047335147299E-2</c:v>
                </c:pt>
                <c:pt idx="3760">
                  <c:v>-7.012612903831561E-2</c:v>
                </c:pt>
                <c:pt idx="3761">
                  <c:v>-0.17719728791647393</c:v>
                </c:pt>
                <c:pt idx="3762">
                  <c:v>-0.2837484862114778</c:v>
                </c:pt>
                <c:pt idx="3763">
                  <c:v>-0.38933605514798564</c:v>
                </c:pt>
                <c:pt idx="3764">
                  <c:v>-0.49351945164859512</c:v>
                </c:pt>
                <c:pt idx="3765">
                  <c:v>-0.59586310032007572</c:v>
                </c:pt>
                <c:pt idx="3766">
                  <c:v>-0.69593821832319658</c:v>
                </c:pt>
                <c:pt idx="3767">
                  <c:v>-0.79332461546563449</c:v>
                </c:pt>
                <c:pt idx="3768">
                  <c:v>-0.88761246194503174</c:v>
                </c:pt>
                <c:pt idx="3769">
                  <c:v>-0.97840401629200213</c:v>
                </c:pt>
                <c:pt idx="3770">
                  <c:v>-1.0653153062142089</c:v>
                </c:pt>
                <c:pt idx="3771">
                  <c:v>-1.1479777552254748</c:v>
                </c:pt>
                <c:pt idx="3772">
                  <c:v>-1.2260397481589056</c:v>
                </c:pt>
                <c:pt idx="3773">
                  <c:v>-1.2991681289037724</c:v>
                </c:pt>
                <c:pt idx="3774">
                  <c:v>-1.3670496239784042</c:v>
                </c:pt>
                <c:pt idx="3775">
                  <c:v>-1.4293921858495795</c:v>
                </c:pt>
                <c:pt idx="3776">
                  <c:v>-1.4859262502321873</c:v>
                </c:pt>
                <c:pt idx="3777">
                  <c:v>-1.5364059019543399</c:v>
                </c:pt>
                <c:pt idx="3778">
                  <c:v>-1.5806099443431858</c:v>
                </c:pt>
                <c:pt idx="3779">
                  <c:v>-1.6183428674830429</c:v>
                </c:pt>
                <c:pt idx="3780">
                  <c:v>-1.649435711111318</c:v>
                </c:pt>
                <c:pt idx="3781">
                  <c:v>-1.6737468183504252</c:v>
                </c:pt>
                <c:pt idx="3782">
                  <c:v>-1.6911624769246285</c:v>
                </c:pt>
                <c:pt idx="3783">
                  <c:v>-1.7015974449745646</c:v>
                </c:pt>
                <c:pt idx="3784">
                  <c:v>-1.7049953590604341</c:v>
                </c:pt>
                <c:pt idx="3785">
                  <c:v>-1.7013290224330953</c:v>
                </c:pt>
                <c:pt idx="3786">
                  <c:v>-1.690600572150081</c:v>
                </c:pt>
                <c:pt idx="3787">
                  <c:v>-1.6728415241175754</c:v>
                </c:pt>
                <c:pt idx="3788">
                  <c:v>-1.6481126956488068</c:v>
                </c:pt>
                <c:pt idx="3789">
                  <c:v>-1.6165040056410429</c:v>
                </c:pt>
                <c:pt idx="3790">
                  <c:v>-1.5781341529852677</c:v>
                </c:pt>
                <c:pt idx="3791">
                  <c:v>-1.533150174333638</c:v>
                </c:pt>
                <c:pt idx="3792">
                  <c:v>-1.4817268828562842</c:v>
                </c:pt>
                <c:pt idx="3793">
                  <c:v>-1.4240661901195666</c:v>
                </c:pt>
                <c:pt idx="3794">
                  <c:v>-1.3603963137114898</c:v>
                </c:pt>
                <c:pt idx="3795">
                  <c:v>-1.2909708737212784</c:v>
                </c:pt>
                <c:pt idx="3796">
                  <c:v>-1.2160678816518811</c:v>
                </c:pt>
                <c:pt idx="3797">
                  <c:v>-1.1359886257995662</c:v>
                </c:pt>
                <c:pt idx="3798">
                  <c:v>-1.051056457574729</c:v>
                </c:pt>
                <c:pt idx="3799">
                  <c:v>-0.96161548366142569</c:v>
                </c:pt>
                <c:pt idx="3800">
                  <c:v>-0.86802916931355212</c:v>
                </c:pt>
                <c:pt idx="3801">
                  <c:v>-0.77067885846849971</c:v>
                </c:pt>
                <c:pt idx="3802">
                  <c:v>-0.66996221671529455</c:v>
                </c:pt>
                <c:pt idx="3803">
                  <c:v>-0.56629160348756713</c:v>
                </c:pt>
                <c:pt idx="3804">
                  <c:v>-0.46009238015972309</c:v>
                </c:pt>
                <c:pt idx="3805">
                  <c:v>-0.35180116100195719</c:v>
                </c:pt>
                <c:pt idx="3806">
                  <c:v>-0.2418640142029066</c:v>
                </c:pt>
                <c:pt idx="3807">
                  <c:v>-0.13073462038820216</c:v>
                </c:pt>
                <c:pt idx="3808">
                  <c:v>-1.8872396253390877E-2</c:v>
                </c:pt>
                <c:pt idx="3809">
                  <c:v>9.3259408910111696E-2</c:v>
                </c:pt>
                <c:pt idx="3810">
                  <c:v>0.20519563589283912</c:v>
                </c:pt>
                <c:pt idx="3811">
                  <c:v>0.31647114945141469</c:v>
                </c:pt>
                <c:pt idx="3812">
                  <c:v>0.42662277534053888</c:v>
                </c:pt>
                <c:pt idx="3813">
                  <c:v>0.53519123241007072</c:v>
                </c:pt>
                <c:pt idx="3814">
                  <c:v>0.64172305168922938</c:v>
                </c:pt>
                <c:pt idx="3815">
                  <c:v>0.74577247442281391</c:v>
                </c:pt>
                <c:pt idx="3816">
                  <c:v>0.84690332109914879</c:v>
                </c:pt>
                <c:pt idx="3817">
                  <c:v>0.94469082361622236</c:v>
                </c:pt>
                <c:pt idx="3818">
                  <c:v>1.0387234128761842</c:v>
                </c:pt>
                <c:pt idx="3819">
                  <c:v>1.1286044542703608</c:v>
                </c:pt>
                <c:pt idx="3820">
                  <c:v>1.2139539237233066</c:v>
                </c:pt>
                <c:pt idx="3821">
                  <c:v>1.2944100172020212</c:v>
                </c:pt>
                <c:pt idx="3822">
                  <c:v>1.3696306868614183</c:v>
                </c:pt>
                <c:pt idx="3823">
                  <c:v>1.439295097295227</c:v>
                </c:pt>
                <c:pt idx="3824">
                  <c:v>1.5031049956831266</c:v>
                </c:pt>
                <c:pt idx="3825">
                  <c:v>1.5607859899764205</c:v>
                </c:pt>
                <c:pt idx="3826">
                  <c:v>1.6120887296394084</c:v>
                </c:pt>
                <c:pt idx="3827">
                  <c:v>1.65678998386221</c:v>
                </c:pt>
                <c:pt idx="3828">
                  <c:v>1.6946936125814367</c:v>
                </c:pt>
                <c:pt idx="3829">
                  <c:v>1.7256314260866277</c:v>
                </c:pt>
                <c:pt idx="3830">
                  <c:v>1.7494639294485177</c:v>
                </c:pt>
                <c:pt idx="3831">
                  <c:v>1.7660809484819606</c:v>
                </c:pt>
                <c:pt idx="3832">
                  <c:v>1.7754021344456126</c:v>
                </c:pt>
                <c:pt idx="3833">
                  <c:v>1.7773773451837049</c:v>
                </c:pt>
                <c:pt idx="3834">
                  <c:v>1.7719869009278937</c:v>
                </c:pt>
                <c:pt idx="3835">
                  <c:v>1.7592417134986822</c:v>
                </c:pt>
                <c:pt idx="3836">
                  <c:v>1.7391832881728007</c:v>
                </c:pt>
                <c:pt idx="3837">
                  <c:v>1.7118835980145561</c:v>
                </c:pt>
                <c:pt idx="3838">
                  <c:v>1.6774448310017207</c:v>
                </c:pt>
                <c:pt idx="3839">
                  <c:v>1.6359990108085816</c:v>
                </c:pt>
                <c:pt idx="3840">
                  <c:v>1.5877074926387325</c:v>
                </c:pt>
                <c:pt idx="3841">
                  <c:v>1.5327603360237032</c:v>
                </c:pt>
                <c:pt idx="3842">
                  <c:v>1.4713755570215241</c:v>
                </c:pt>
                <c:pt idx="3843">
                  <c:v>1.4037982627564527</c:v>
                </c:pt>
                <c:pt idx="3844">
                  <c:v>1.3302996717370108</c:v>
                </c:pt>
                <c:pt idx="3845">
                  <c:v>1.2511760238729961</c:v>
                </c:pt>
                <c:pt idx="3846">
                  <c:v>1.166747384577246</c:v>
                </c:pt>
                <c:pt idx="3847">
                  <c:v>1.0773563477887049</c:v>
                </c:pt>
                <c:pt idx="3848">
                  <c:v>0.98336664318176636</c:v>
                </c:pt>
                <c:pt idx="3849">
                  <c:v>0.88516165323478802</c:v>
                </c:pt>
                <c:pt idx="3850">
                  <c:v>0.78314284621682773</c:v>
                </c:pt>
                <c:pt idx="3851">
                  <c:v>0.67772813151039768</c:v>
                </c:pt>
                <c:pt idx="3852">
                  <c:v>0.56935014402216155</c:v>
                </c:pt>
                <c:pt idx="3853">
                  <c:v>0.45845446474061252</c:v>
                </c:pt>
                <c:pt idx="3854">
                  <c:v>0.3454977847744079</c:v>
                </c:pt>
                <c:pt idx="3855">
                  <c:v>0.23094602045410018</c:v>
                </c:pt>
                <c:pt idx="3856">
                  <c:v>0.11527238729358419</c:v>
                </c:pt>
                <c:pt idx="3857">
                  <c:v>-1.04455920960278E-3</c:v>
                </c:pt>
                <c:pt idx="3858">
                  <c:v>-0.11752290780446806</c:v>
                </c:pt>
                <c:pt idx="3859">
                  <c:v>-0.23367939250325198</c:v>
                </c:pt>
                <c:pt idx="3860">
                  <c:v>-0.34903140205676791</c:v>
                </c:pt>
                <c:pt idx="3861">
                  <c:v>-0.46309898951454498</c:v>
                </c:pt>
                <c:pt idx="3862">
                  <c:v>-0.57540687348491559</c:v>
                </c:pt>
                <c:pt idx="3863">
                  <c:v>-0.68548642273103655</c:v>
                </c:pt>
                <c:pt idx="3864">
                  <c:v>-0.79287761579995553</c:v>
                </c:pt>
                <c:pt idx="3865">
                  <c:v>-0.89713096747205223</c:v>
                </c:pt>
                <c:pt idx="3866">
                  <c:v>-0.99780941394745992</c:v>
                </c:pt>
                <c:pt idx="3867">
                  <c:v>-1.0944901488472005</c:v>
                </c:pt>
                <c:pt idx="3868">
                  <c:v>-1.1867664023009739</c:v>
                </c:pt>
                <c:pt idx="3869">
                  <c:v>-1.274249155621239</c:v>
                </c:pt>
                <c:pt idx="3870">
                  <c:v>-1.3565687843232122</c:v>
                </c:pt>
                <c:pt idx="3871">
                  <c:v>-1.4333766225381974</c:v>
                </c:pt>
                <c:pt idx="3872">
                  <c:v>-1.5043464421891657</c:v>
                </c:pt>
                <c:pt idx="3873">
                  <c:v>-1.5691758406427296</c:v>
                </c:pt>
                <c:pt idx="3874">
                  <c:v>-1.6275875309271224</c:v>
                </c:pt>
                <c:pt idx="3875">
                  <c:v>-1.6793305290047404</c:v>
                </c:pt>
                <c:pt idx="3876">
                  <c:v>-1.7241812330102559</c:v>
                </c:pt>
                <c:pt idx="3877">
                  <c:v>-1.7619443898106413</c:v>
                </c:pt>
                <c:pt idx="3878">
                  <c:v>-1.7924539447075638</c:v>
                </c:pt>
                <c:pt idx="3879">
                  <c:v>-1.8155737705858073</c:v>
                </c:pt>
                <c:pt idx="3880">
                  <c:v>-1.831198273310138</c:v>
                </c:pt>
                <c:pt idx="3881">
                  <c:v>-1.8392528706855371</c:v>
                </c:pt>
                <c:pt idx="3882">
                  <c:v>-1.8396943428210277</c:v>
                </c:pt>
                <c:pt idx="3883">
                  <c:v>-1.8325110522711654</c:v>
                </c:pt>
                <c:pt idx="3884">
                  <c:v>-1.8177230328717386</c:v>
                </c:pt>
                <c:pt idx="3885">
                  <c:v>-1.7953819467326912</c:v>
                </c:pt>
                <c:pt idx="3886">
                  <c:v>-1.76557090940196</c:v>
                </c:pt>
                <c:pt idx="3887">
                  <c:v>-1.7284041837639725</c:v>
                </c:pt>
                <c:pt idx="3888">
                  <c:v>-1.6840267437860184</c:v>
                </c:pt>
                <c:pt idx="3889">
                  <c:v>-1.6326137097704891</c:v>
                </c:pt>
                <c:pt idx="3890">
                  <c:v>-1.5743696573093993</c:v>
                </c:pt>
                <c:pt idx="3891">
                  <c:v>-1.5095278026685586</c:v>
                </c:pt>
                <c:pt idx="3892">
                  <c:v>-1.4383490678475299</c:v>
                </c:pt>
                <c:pt idx="3893">
                  <c:v>-1.3611210290679048</c:v>
                </c:pt>
                <c:pt idx="3894">
                  <c:v>-1.2781567529349507</c:v>
                </c:pt>
                <c:pt idx="3895">
                  <c:v>-1.1897935249900993</c:v>
                </c:pt>
                <c:pt idx="3896">
                  <c:v>-1.0963914758286641</c:v>
                </c:pt>
                <c:pt idx="3897">
                  <c:v>-0.99833211039005809</c:v>
                </c:pt>
                <c:pt idx="3898">
                  <c:v>-0.89601674643863327</c:v>
                </c:pt>
                <c:pt idx="3899">
                  <c:v>-0.78986486864129068</c:v>
                </c:pt>
                <c:pt idx="3900">
                  <c:v>-0.68031240500544132</c:v>
                </c:pt>
                <c:pt idx="3901">
                  <c:v>-0.56780993277541847</c:v>
                </c:pt>
                <c:pt idx="3902">
                  <c:v>-0.45282082118755895</c:v>
                </c:pt>
                <c:pt idx="3903">
                  <c:v>-0.33581931875525139</c:v>
                </c:pt>
                <c:pt idx="3904">
                  <c:v>-0.21728859299814701</c:v>
                </c:pt>
                <c:pt idx="3905">
                  <c:v>-9.7718730735116666E-2</c:v>
                </c:pt>
                <c:pt idx="3906">
                  <c:v>2.2395292763997487E-2</c:v>
                </c:pt>
                <c:pt idx="3907">
                  <c:v>0.14255566733320946</c:v>
                </c:pt>
                <c:pt idx="3908">
                  <c:v>0.26226381563443213</c:v>
                </c:pt>
                <c:pt idx="3909">
                  <c:v>0.381022466442416</c:v>
                </c:pt>
                <c:pt idx="3910">
                  <c:v>0.49833772484997935</c:v>
                </c:pt>
                <c:pt idx="3911">
                  <c:v>0.61372113075762103</c:v>
                </c:pt>
                <c:pt idx="3912">
                  <c:v>0.72669169704817826</c:v>
                </c:pt>
                <c:pt idx="3913">
                  <c:v>0.83677791892483544</c:v>
                </c:pt>
                <c:pt idx="3914">
                  <c:v>0.94351974600048905</c:v>
                </c:pt>
                <c:pt idx="3915">
                  <c:v>1.0464705088724167</c:v>
                </c:pt>
                <c:pt idx="3916">
                  <c:v>1.145198792099055</c:v>
                </c:pt>
                <c:pt idx="3917">
                  <c:v>1.2392902457079973</c:v>
                </c:pt>
                <c:pt idx="3918">
                  <c:v>1.3283493276149467</c:v>
                </c:pt>
                <c:pt idx="3919">
                  <c:v>1.4120009696110938</c:v>
                </c:pt>
                <c:pt idx="3920">
                  <c:v>1.4898921598901542</c:v>
                </c:pt>
                <c:pt idx="3921">
                  <c:v>1.561693435425203</c:v>
                </c:pt>
                <c:pt idx="3922">
                  <c:v>1.6271002778754413</c:v>
                </c:pt>
                <c:pt idx="3923">
                  <c:v>1.6858344070995575</c:v>
                </c:pt>
                <c:pt idx="3924">
                  <c:v>1.7376449667721643</c:v>
                </c:pt>
                <c:pt idx="3925">
                  <c:v>1.7823095970463396</c:v>
                </c:pt>
                <c:pt idx="3926">
                  <c:v>1.8196353896701076</c:v>
                </c:pt>
                <c:pt idx="3927">
                  <c:v>1.8494597214508066</c:v>
                </c:pt>
                <c:pt idx="3928">
                  <c:v>1.8716509624659192</c:v>
                </c:pt>
                <c:pt idx="3929">
                  <c:v>1.8861090559368456</c:v>
                </c:pt>
                <c:pt idx="3930">
                  <c:v>1.8927659672154866</c:v>
                </c:pt>
                <c:pt idx="3931">
                  <c:v>1.891585999877055</c:v>
                </c:pt>
                <c:pt idx="3932">
                  <c:v>1.8825659774650791</c:v>
                </c:pt>
                <c:pt idx="3933">
                  <c:v>1.8657352899945139</c:v>
                </c:pt>
                <c:pt idx="3934">
                  <c:v>1.8411558048817214</c:v>
                </c:pt>
                <c:pt idx="3935">
                  <c:v>1.8089216425364092</c:v>
                </c:pt>
                <c:pt idx="3936">
                  <c:v>1.7691588174152981</c:v>
                </c:pt>
                <c:pt idx="3937">
                  <c:v>1.7220247459000682</c:v>
                </c:pt>
                <c:pt idx="3938">
                  <c:v>1.6677076229191907</c:v>
                </c:pt>
                <c:pt idx="3939">
                  <c:v>1.6064256697827644</c:v>
                </c:pt>
                <c:pt idx="3940">
                  <c:v>1.5384262562403974</c:v>
                </c:pt>
                <c:pt idx="3941">
                  <c:v>1.4639849002987351</c:v>
                </c:pt>
                <c:pt idx="3942">
                  <c:v>1.3834041498501533</c:v>
                </c:pt>
                <c:pt idx="3943">
                  <c:v>1.2970123506609368</c:v>
                </c:pt>
                <c:pt idx="3944">
                  <c:v>1.2051623057452243</c:v>
                </c:pt>
                <c:pt idx="3945">
                  <c:v>1.108229831610712</c:v>
                </c:pt>
                <c:pt idx="3946">
                  <c:v>1.0066122172960181</c:v>
                </c:pt>
                <c:pt idx="3947">
                  <c:v>0.90072659253219811</c:v>
                </c:pt>
                <c:pt idx="3948">
                  <c:v>0.79100821174599789</c:v>
                </c:pt>
                <c:pt idx="3949">
                  <c:v>0.6779086609787417</c:v>
                </c:pt>
                <c:pt idx="3950">
                  <c:v>0.56189399512474014</c:v>
                </c:pt>
                <c:pt idx="3951">
                  <c:v>0.44344281319021417</c:v>
                </c:pt>
                <c:pt idx="3952">
                  <c:v>0.32304427953815035</c:v>
                </c:pt>
                <c:pt idx="3953">
                  <c:v>0.20119609931970783</c:v>
                </c:pt>
                <c:pt idx="3954">
                  <c:v>7.8402456489040734E-2</c:v>
                </c:pt>
                <c:pt idx="3955">
                  <c:v>-4.4828077036364267E-2</c:v>
                </c:pt>
                <c:pt idx="3956">
                  <c:v>-0.16798465237953245</c:v>
                </c:pt>
                <c:pt idx="3957">
                  <c:v>-0.29055626609163421</c:v>
                </c:pt>
                <c:pt idx="3958">
                  <c:v>-0.41203388508484712</c:v>
                </c:pt>
                <c:pt idx="3959">
                  <c:v>-0.53191256525642272</c:v>
                </c:pt>
                <c:pt idx="3960">
                  <c:v>-0.64969355496545445</c:v>
                </c:pt>
                <c:pt idx="3961">
                  <c:v>-0.76488637458230302</c:v>
                </c:pt>
                <c:pt idx="3962">
                  <c:v>-0.87701086342079837</c:v>
                </c:pt>
                <c:pt idx="3963">
                  <c:v>-0.98559918549229786</c:v>
                </c:pt>
                <c:pt idx="3964">
                  <c:v>-1.0901977856863774</c:v>
                </c:pt>
                <c:pt idx="3965">
                  <c:v>-1.1903692881803094</c:v>
                </c:pt>
                <c:pt idx="3966">
                  <c:v>-1.2856943291162706</c:v>
                </c:pt>
                <c:pt idx="3967">
                  <c:v>-1.3757733158510932</c:v>
                </c:pt>
                <c:pt idx="3968">
                  <c:v>-1.4602281053829651</c:v>
                </c:pt>
                <c:pt idx="3969">
                  <c:v>-1.5387035948924901</c:v>
                </c:pt>
                <c:pt idx="3970">
                  <c:v>-1.6108692176945345</c:v>
                </c:pt>
                <c:pt idx="3971">
                  <c:v>-1.6764203382871241</c:v>
                </c:pt>
                <c:pt idx="3972">
                  <c:v>-1.7350795406000685</c:v>
                </c:pt>
                <c:pt idx="3973">
                  <c:v>-1.7865978039854233</c:v>
                </c:pt>
                <c:pt idx="3974">
                  <c:v>-1.8307555619577092</c:v>
                </c:pt>
                <c:pt idx="3975">
                  <c:v>-1.8673636391756743</c:v>
                </c:pt>
                <c:pt idx="3976">
                  <c:v>-1.8962640626619374</c:v>
                </c:pt>
                <c:pt idx="3977">
                  <c:v>-1.9173307437794418</c:v>
                </c:pt>
                <c:pt idx="3978">
                  <c:v>-1.9304700280189175</c:v>
                </c:pt>
                <c:pt idx="3979">
                  <c:v>-1.9356211102015972</c:v>
                </c:pt>
                <c:pt idx="3980">
                  <c:v>-1.9327563132608434</c:v>
                </c:pt>
                <c:pt idx="3981">
                  <c:v>-1.9218812293340708</c:v>
                </c:pt>
                <c:pt idx="3982">
                  <c:v>-1.903034722470115</c:v>
                </c:pt>
                <c:pt idx="3983">
                  <c:v>-1.8762887928338532</c:v>
                </c:pt>
                <c:pt idx="3984">
                  <c:v>-1.8417483028677601</c:v>
                </c:pt>
                <c:pt idx="3985">
                  <c:v>-1.7995505664463041</c:v>
                </c:pt>
                <c:pt idx="3986">
                  <c:v>-1.7498648026318651</c:v>
                </c:pt>
                <c:pt idx="3987">
                  <c:v>-1.6928914562063433</c:v>
                </c:pt>
                <c:pt idx="3988">
                  <c:v>-1.6288613877107538</c:v>
                </c:pt>
                <c:pt idx="3989">
                  <c:v>-1.5580349362713708</c:v>
                </c:pt>
                <c:pt idx="3990">
                  <c:v>-1.4807008590236328</c:v>
                </c:pt>
                <c:pt idx="3991">
                  <c:v>-1.3971751514634998</c:v>
                </c:pt>
                <c:pt idx="3992">
                  <c:v>-1.3077997535556367</c:v>
                </c:pt>
                <c:pt idx="3993">
                  <c:v>-1.2129411469070359</c:v>
                </c:pt>
                <c:pt idx="3994">
                  <c:v>-1.1129888487746669</c:v>
                </c:pt>
                <c:pt idx="3995">
                  <c:v>-1.0083538091084798</c:v>
                </c:pt>
                <c:pt idx="3996">
                  <c:v>-0.8994667172412345</c:v>
                </c:pt>
                <c:pt idx="3997">
                  <c:v>-0.78677622521818691</c:v>
                </c:pt>
                <c:pt idx="3998">
                  <c:v>-0.6707470951108796</c:v>
                </c:pt>
                <c:pt idx="3999">
                  <c:v>-0.55185827798390519</c:v>
                </c:pt>
                <c:pt idx="4000">
                  <c:v>-0.43060093247124276</c:v>
                </c:pt>
                <c:pt idx="4001">
                  <c:v>-0.30747639117897219</c:v>
                </c:pt>
                <c:pt idx="4002">
                  <c:v>-0.18299408335169096</c:v>
                </c:pt>
                <c:pt idx="4003">
                  <c:v>-5.766942242979109E-2</c:v>
                </c:pt>
                <c:pt idx="4004">
                  <c:v>6.7978332722964357E-2</c:v>
                </c:pt>
                <c:pt idx="4005">
                  <c:v>0.19342823402805936</c:v>
                </c:pt>
                <c:pt idx="4006">
                  <c:v>0.31815980886224882</c:v>
                </c:pt>
                <c:pt idx="4007">
                  <c:v>0.44165522417590336</c:v>
                </c:pt>
                <c:pt idx="4008">
                  <c:v>0.56340144104142142</c:v>
                </c:pt>
                <c:pt idx="4009">
                  <c:v>0.68289235064680764</c:v>
                </c:pt>
                <c:pt idx="4010">
                  <c:v>0.79963088282344108</c:v>
                </c:pt>
                <c:pt idx="4011">
                  <c:v>0.91313107830443596</c:v>
                </c:pt>
                <c:pt idx="4012">
                  <c:v>1.0229201160544947</c:v>
                </c:pt>
                <c:pt idx="4013">
                  <c:v>1.1285402871985251</c:v>
                </c:pt>
                <c:pt idx="4014">
                  <c:v>1.2295509072875304</c:v>
                </c:pt>
                <c:pt idx="4015">
                  <c:v>1.3255301588981823</c:v>
                </c:pt>
                <c:pt idx="4016">
                  <c:v>1.416076856844974</c:v>
                </c:pt>
                <c:pt idx="4017">
                  <c:v>1.5008121286019098</c:v>
                </c:pt>
                <c:pt idx="4018">
                  <c:v>1.5793810028821176</c:v>
                </c:pt>
                <c:pt idx="4019">
                  <c:v>1.6514538997003569</c:v>
                </c:pt>
                <c:pt idx="4020">
                  <c:v>1.7167280156508107</c:v>
                </c:pt>
                <c:pt idx="4021">
                  <c:v>1.7749285985680756</c:v>
                </c:pt>
                <c:pt idx="4022">
                  <c:v>1.8258101061932468</c:v>
                </c:pt>
                <c:pt idx="4023">
                  <c:v>1.869157243951896</c:v>
                </c:pt>
                <c:pt idx="4024">
                  <c:v>1.9047858774493203</c:v>
                </c:pt>
                <c:pt idx="4025">
                  <c:v>1.9325438158094093</c:v>
                </c:pt>
                <c:pt idx="4026">
                  <c:v>1.9523114625205396</c:v>
                </c:pt>
                <c:pt idx="4027">
                  <c:v>1.964002331001675</c:v>
                </c:pt>
                <c:pt idx="4028">
                  <c:v>1.967563422665219</c:v>
                </c:pt>
                <c:pt idx="4029">
                  <c:v>1.9629754658252843</c:v>
                </c:pt>
                <c:pt idx="4030">
                  <c:v>1.9502530143794039</c:v>
                </c:pt>
                <c:pt idx="4031">
                  <c:v>1.9294444057762536</c:v>
                </c:pt>
                <c:pt idx="4032">
                  <c:v>1.9006315783683989</c:v>
                </c:pt>
                <c:pt idx="4033">
                  <c:v>1.8639297488357411</c:v>
                </c:pt>
                <c:pt idx="4034">
                  <c:v>1.8194869509491185</c:v>
                </c:pt>
                <c:pt idx="4035">
                  <c:v>1.7674834375229498</c:v>
                </c:pt>
                <c:pt idx="4036">
                  <c:v>1.7081309479767413</c:v>
                </c:pt>
                <c:pt idx="4037">
                  <c:v>1.6416718444876051</c:v>
                </c:pt>
                <c:pt idx="4038">
                  <c:v>1.5683781202654909</c:v>
                </c:pt>
                <c:pt idx="4039">
                  <c:v>1.488550284017212</c:v>
                </c:pt>
                <c:pt idx="4040">
                  <c:v>1.4025161251851237</c:v>
                </c:pt>
                <c:pt idx="4041">
                  <c:v>1.3106293650441763</c:v>
                </c:pt>
                <c:pt idx="4042">
                  <c:v>1.2132681992214982</c:v>
                </c:pt>
                <c:pt idx="4043">
                  <c:v>1.1108337376564066</c:v>
                </c:pt>
                <c:pt idx="4044">
                  <c:v>1.0037483484503924</c:v>
                </c:pt>
                <c:pt idx="4045">
                  <c:v>0.89245391246084016</c:v>
                </c:pt>
                <c:pt idx="4046">
                  <c:v>0.77740999586625692</c:v>
                </c:pt>
                <c:pt idx="4047">
                  <c:v>0.65909194827859297</c:v>
                </c:pt>
                <c:pt idx="4048">
                  <c:v>0.53798893428986216</c:v>
                </c:pt>
                <c:pt idx="4049">
                  <c:v>0.41460190662269775</c:v>
                </c:pt>
                <c:pt idx="4050">
                  <c:v>0.28944152930265166</c:v>
                </c:pt>
                <c:pt idx="4051">
                  <c:v>0.16302605948005094</c:v>
                </c:pt>
                <c:pt idx="4052">
                  <c:v>3.5879196707219979E-2</c:v>
                </c:pt>
                <c:pt idx="4053">
                  <c:v>-9.1472091383512796E-2</c:v>
                </c:pt>
                <c:pt idx="4054">
                  <c:v>-0.21849975795487542</c:v>
                </c:pt>
                <c:pt idx="4055">
                  <c:v>-0.34467687127932756</c:v>
                </c:pt>
                <c:pt idx="4056">
                  <c:v>-0.46947980535622408</c:v>
                </c:pt>
                <c:pt idx="4057">
                  <c:v>-0.59239041770428424</c:v>
                </c:pt>
                <c:pt idx="4058">
                  <c:v>-0.71289820525089287</c:v>
                </c:pt>
                <c:pt idx="4059">
                  <c:v>-0.8305024293303982</c:v>
                </c:pt>
                <c:pt idx="4060">
                  <c:v>-0.94471420092531166</c:v>
                </c:pt>
                <c:pt idx="4061">
                  <c:v>-1.0550585174485965</c:v>
                </c:pt>
                <c:pt idx="4062">
                  <c:v>-1.1610762425637209</c:v>
                </c:pt>
                <c:pt idx="4063">
                  <c:v>-1.2623260207714977</c:v>
                </c:pt>
                <c:pt idx="4064">
                  <c:v>-1.3583861187645454</c:v>
                </c:pt>
                <c:pt idx="4065">
                  <c:v>-1.4488561858497542</c:v>
                </c:pt>
                <c:pt idx="4066">
                  <c:v>-1.5333589260746074</c:v>
                </c:pt>
                <c:pt idx="4067">
                  <c:v>-1.6115416750597902</c:v>
                </c:pt>
                <c:pt idx="4068">
                  <c:v>-1.6830778749331292</c:v>
                </c:pt>
                <c:pt idx="4069">
                  <c:v>-1.7476684411842303</c:v>
                </c:pt>
                <c:pt idx="4070">
                  <c:v>-1.8050430157066613</c:v>
                </c:pt>
                <c:pt idx="4071">
                  <c:v>-1.8549611007669529</c:v>
                </c:pt>
                <c:pt idx="4072">
                  <c:v>-1.8972130691353959</c:v>
                </c:pt>
                <c:pt idx="4073">
                  <c:v>-1.9316210461270595</c:v>
                </c:pt>
                <c:pt idx="4074">
                  <c:v>-1.9580396598346335</c:v>
                </c:pt>
                <c:pt idx="4075">
                  <c:v>-1.9763566563835258</c:v>
                </c:pt>
                <c:pt idx="4076">
                  <c:v>-1.9864933776005747</c:v>
                </c:pt>
                <c:pt idx="4077">
                  <c:v>-1.9884050990610094</c:v>
                </c:pt>
                <c:pt idx="4078">
                  <c:v>-1.982081227059969</c:v>
                </c:pt>
                <c:pt idx="4079">
                  <c:v>-1.9675453536423104</c:v>
                </c:pt>
                <c:pt idx="4080">
                  <c:v>-1.9448551694162652</c:v>
                </c:pt>
                <c:pt idx="4081">
                  <c:v>-1.9141022344693632</c:v>
                </c:pt>
                <c:pt idx="4082">
                  <c:v>-1.8754116082966494</c:v>
                </c:pt>
                <c:pt idx="4083">
                  <c:v>-1.8289413402399539</c:v>
                </c:pt>
                <c:pt idx="4084">
                  <c:v>-1.7748818225180902</c:v>
                </c:pt>
                <c:pt idx="4085">
                  <c:v>-1.7134550085024158</c:v>
                </c:pt>
                <c:pt idx="4086">
                  <c:v>-1.6449134994539096</c:v>
                </c:pt>
                <c:pt idx="4087">
                  <c:v>-1.5695395034886621</c:v>
                </c:pt>
                <c:pt idx="4088">
                  <c:v>-1.4876436710706158</c:v>
                </c:pt>
                <c:pt idx="4089">
                  <c:v>-1.3995638118478086</c:v>
                </c:pt>
                <c:pt idx="4090">
                  <c:v>-1.3056634981448592</c:v>
                </c:pt>
                <c:pt idx="4091">
                  <c:v>-1.2063305608963666</c:v>
                </c:pt>
                <c:pt idx="4092">
                  <c:v>-1.1019754842577525</c:v>
                </c:pt>
                <c:pt idx="4093">
                  <c:v>-0.99302970555448056</c:v>
                </c:pt>
                <c:pt idx="4094">
                  <c:v>-0.87994382762471834</c:v>
                </c:pt>
                <c:pt idx="4095">
                  <c:v>-0.76318575097968588</c:v>
                </c:pt>
              </c:numCache>
            </c:numRef>
          </c:yVal>
          <c:smooth val="0"/>
          <c:extLst>
            <c:ext xmlns:c16="http://schemas.microsoft.com/office/drawing/2014/chart" uri="{C3380CC4-5D6E-409C-BE32-E72D297353CC}">
              <c16:uniqueId val="{00000000-B3ED-436D-B1D6-752D71FF546F}"/>
            </c:ext>
          </c:extLst>
        </c:ser>
        <c:dLbls>
          <c:showLegendKey val="0"/>
          <c:showVal val="0"/>
          <c:showCatName val="0"/>
          <c:showSerName val="0"/>
          <c:showPercent val="0"/>
          <c:showBubbleSize val="0"/>
        </c:dLbls>
        <c:axId val="67502464"/>
        <c:axId val="67504000"/>
      </c:scatterChart>
      <c:valAx>
        <c:axId val="67502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504000"/>
        <c:crossesAt val="-2"/>
        <c:crossBetween val="midCat"/>
      </c:valAx>
      <c:valAx>
        <c:axId val="67504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5024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no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eloran!$A$1:$A$4096</c:f>
              <c:numCache>
                <c:formatCode>0.00E+00</c:formatCode>
                <c:ptCount val="4096"/>
                <c:pt idx="0" formatCode="General">
                  <c:v>0</c:v>
                </c:pt>
                <c:pt idx="1">
                  <c:v>1.04329E-6</c:v>
                </c:pt>
                <c:pt idx="2">
                  <c:v>8.3042900000000004E-6</c:v>
                </c:pt>
                <c:pt idx="3">
                  <c:v>2.78489E-5</c:v>
                </c:pt>
                <c:pt idx="4">
                  <c:v>6.55061E-5</c:v>
                </c:pt>
                <c:pt idx="5" formatCode="General">
                  <c:v>1.2679100000000001E-4</c:v>
                </c:pt>
                <c:pt idx="6" formatCode="General">
                  <c:v>2.16834E-4</c:v>
                </c:pt>
                <c:pt idx="7" formatCode="General">
                  <c:v>3.4031000000000003E-4</c:v>
                </c:pt>
                <c:pt idx="8" formatCode="General">
                  <c:v>5.0137599999999999E-4</c:v>
                </c:pt>
                <c:pt idx="9" formatCode="General">
                  <c:v>7.0360900000000001E-4</c:v>
                </c:pt>
                <c:pt idx="10" formatCode="General">
                  <c:v>9.4995799999999999E-4</c:v>
                </c:pt>
                <c:pt idx="11" formatCode="General">
                  <c:v>1.242691E-3</c:v>
                </c:pt>
                <c:pt idx="12" formatCode="General">
                  <c:v>1.583358E-3</c:v>
                </c:pt>
                <c:pt idx="13" formatCode="General">
                  <c:v>1.9727519999999999E-3</c:v>
                </c:pt>
                <c:pt idx="14" formatCode="General">
                  <c:v>2.410887E-3</c:v>
                </c:pt>
                <c:pt idx="15" formatCode="General">
                  <c:v>2.8969740000000001E-3</c:v>
                </c:pt>
                <c:pt idx="16" formatCode="General">
                  <c:v>3.4294080000000001E-3</c:v>
                </c:pt>
                <c:pt idx="17" formatCode="General">
                  <c:v>4.0057679999999998E-3</c:v>
                </c:pt>
                <c:pt idx="18" formatCode="General">
                  <c:v>4.6228110000000001E-3</c:v>
                </c:pt>
                <c:pt idx="19" formatCode="General">
                  <c:v>5.2764880000000002E-3</c:v>
                </c:pt>
                <c:pt idx="20" formatCode="General">
                  <c:v>5.9619629999999998E-3</c:v>
                </c:pt>
                <c:pt idx="21" formatCode="General">
                  <c:v>6.6736299999999998E-3</c:v>
                </c:pt>
                <c:pt idx="22" formatCode="General">
                  <c:v>7.4051560000000004E-3</c:v>
                </c:pt>
                <c:pt idx="23" formatCode="General">
                  <c:v>8.1495119999999994E-3</c:v>
                </c:pt>
                <c:pt idx="24" formatCode="General">
                  <c:v>8.8990249999999996E-3</c:v>
                </c:pt>
                <c:pt idx="25" formatCode="General">
                  <c:v>9.6454279999999993E-3</c:v>
                </c:pt>
                <c:pt idx="26" formatCode="General">
                  <c:v>1.0379921E-2</c:v>
                </c:pt>
                <c:pt idx="27" formatCode="General">
                  <c:v>1.1093238E-2</c:v>
                </c:pt>
                <c:pt idx="28" formatCode="General">
                  <c:v>1.1775712000000001E-2</c:v>
                </c:pt>
                <c:pt idx="29" formatCode="General">
                  <c:v>1.2417358999999999E-2</c:v>
                </c:pt>
                <c:pt idx="30" formatCode="General">
                  <c:v>1.3007950000000001E-2</c:v>
                </c:pt>
                <c:pt idx="31" formatCode="General">
                  <c:v>1.3537100999999999E-2</c:v>
                </c:pt>
                <c:pt idx="32" formatCode="General">
                  <c:v>1.3994358E-2</c:v>
                </c:pt>
                <c:pt idx="33" formatCode="General">
                  <c:v>1.4369285000000001E-2</c:v>
                </c:pt>
                <c:pt idx="34" formatCode="General">
                  <c:v>1.4651559E-2</c:v>
                </c:pt>
                <c:pt idx="35" formatCode="General">
                  <c:v>1.4831064E-2</c:v>
                </c:pt>
                <c:pt idx="36" formatCode="General">
                  <c:v>1.489798E-2</c:v>
                </c:pt>
                <c:pt idx="37" formatCode="General">
                  <c:v>1.4842884000000001E-2</c:v>
                </c:pt>
                <c:pt idx="38" formatCode="General">
                  <c:v>1.4656835999999999E-2</c:v>
                </c:pt>
                <c:pt idx="39" formatCode="General">
                  <c:v>1.4331480000000001E-2</c:v>
                </c:pt>
                <c:pt idx="40" formatCode="General">
                  <c:v>1.3859124E-2</c:v>
                </c:pt>
                <c:pt idx="41" formatCode="General">
                  <c:v>1.3232837000000001E-2</c:v>
                </c:pt>
                <c:pt idx="42" formatCode="General">
                  <c:v>1.2446525999999999E-2</c:v>
                </c:pt>
                <c:pt idx="43" formatCode="General">
                  <c:v>1.1495019E-2</c:v>
                </c:pt>
                <c:pt idx="44" formatCode="General">
                  <c:v>1.037414E-2</c:v>
                </c:pt>
                <c:pt idx="45" formatCode="General">
                  <c:v>9.0807779999999994E-3</c:v>
                </c:pt>
                <c:pt idx="46" formatCode="General">
                  <c:v>7.6129530000000004E-3</c:v>
                </c:pt>
                <c:pt idx="47" formatCode="General">
                  <c:v>5.9698729999999997E-3</c:v>
                </c:pt>
                <c:pt idx="48" formatCode="General">
                  <c:v>4.1519829999999997E-3</c:v>
                </c:pt>
                <c:pt idx="49" formatCode="General">
                  <c:v>2.1610100000000001E-3</c:v>
                </c:pt>
                <c:pt idx="50">
                  <c:v>5.1972300000000002E-17</c:v>
                </c:pt>
                <c:pt idx="51" formatCode="General">
                  <c:v>-2.3266570000000002E-3</c:v>
                </c:pt>
                <c:pt idx="52" formatCode="General">
                  <c:v>-4.8132069999999999E-3</c:v>
                </c:pt>
                <c:pt idx="53" formatCode="General">
                  <c:v>-7.4525240000000003E-3</c:v>
                </c:pt>
                <c:pt idx="54" formatCode="General">
                  <c:v>-1.0236103999999999E-2</c:v>
                </c:pt>
                <c:pt idx="55" formatCode="General">
                  <c:v>-1.3154081E-2</c:v>
                </c:pt>
                <c:pt idx="56" formatCode="General">
                  <c:v>-1.6195237000000001E-2</c:v>
                </c:pt>
                <c:pt idx="57" formatCode="General">
                  <c:v>-1.9347034999999999E-2</c:v>
                </c:pt>
                <c:pt idx="58" formatCode="General">
                  <c:v>-2.2595654E-2</c:v>
                </c:pt>
                <c:pt idx="59" formatCode="General">
                  <c:v>-2.5926032000000002E-2</c:v>
                </c:pt>
                <c:pt idx="60" formatCode="General">
                  <c:v>-2.9321926000000002E-2</c:v>
                </c:pt>
                <c:pt idx="61" formatCode="General">
                  <c:v>-3.2765975000000003E-2</c:v>
                </c:pt>
                <c:pt idx="62" formatCode="General">
                  <c:v>-3.6239770999999997E-2</c:v>
                </c:pt>
                <c:pt idx="63" formatCode="General">
                  <c:v>-3.9723944999999997E-2</c:v>
                </c:pt>
                <c:pt idx="64" formatCode="General">
                  <c:v>-4.3198254999999998E-2</c:v>
                </c:pt>
                <c:pt idx="65" formatCode="General">
                  <c:v>-4.6641683000000003E-2</c:v>
                </c:pt>
                <c:pt idx="66" formatCode="General">
                  <c:v>-5.0032543999999998E-2</c:v>
                </c:pt>
                <c:pt idx="67" formatCode="General">
                  <c:v>-5.3348596999999998E-2</c:v>
                </c:pt>
                <c:pt idx="68" formatCode="General">
                  <c:v>-5.6567160999999998E-2</c:v>
                </c:pt>
                <c:pt idx="69" formatCode="General">
                  <c:v>-5.9665244999999999E-2</c:v>
                </c:pt>
                <c:pt idx="70" formatCode="General">
                  <c:v>-6.2619674E-2</c:v>
                </c:pt>
                <c:pt idx="71" formatCode="General">
                  <c:v>-6.5407224999999999E-2</c:v>
                </c:pt>
                <c:pt idx="72" formatCode="General">
                  <c:v>-6.8004760999999997E-2</c:v>
                </c:pt>
                <c:pt idx="73" formatCode="General">
                  <c:v>-7.0389379000000002E-2</c:v>
                </c:pt>
                <c:pt idx="74" formatCode="General">
                  <c:v>-7.2538545999999995E-2</c:v>
                </c:pt>
                <c:pt idx="75" formatCode="General">
                  <c:v>-7.4430249000000004E-2</c:v>
                </c:pt>
                <c:pt idx="76" formatCode="General">
                  <c:v>-7.6043134999999998E-2</c:v>
                </c:pt>
                <c:pt idx="77" formatCode="General">
                  <c:v>-7.7356657999999995E-2</c:v>
                </c:pt>
                <c:pt idx="78" formatCode="General">
                  <c:v>-7.8351223999999997E-2</c:v>
                </c:pt>
                <c:pt idx="79" formatCode="General">
                  <c:v>-7.9008330000000002E-2</c:v>
                </c:pt>
                <c:pt idx="80" formatCode="General">
                  <c:v>-7.9310701999999997E-2</c:v>
                </c:pt>
                <c:pt idx="81" formatCode="General">
                  <c:v>-7.9242432000000002E-2</c:v>
                </c:pt>
                <c:pt idx="82" formatCode="General">
                  <c:v>-7.8789109999999996E-2</c:v>
                </c:pt>
                <c:pt idx="83" formatCode="General">
                  <c:v>-7.7937940999999997E-2</c:v>
                </c:pt>
                <c:pt idx="84" formatCode="General">
                  <c:v>-7.6677872999999994E-2</c:v>
                </c:pt>
                <c:pt idx="85" formatCode="General">
                  <c:v>-7.4999702000000001E-2</c:v>
                </c:pt>
                <c:pt idx="86" formatCode="General">
                  <c:v>-7.2896178000000006E-2</c:v>
                </c:pt>
                <c:pt idx="87" formatCode="General">
                  <c:v>-7.0362100999999996E-2</c:v>
                </c:pt>
                <c:pt idx="88" formatCode="General">
                  <c:v>-6.7394406000000004E-2</c:v>
                </c:pt>
                <c:pt idx="89" formatCode="General">
                  <c:v>-6.3992236999999993E-2</c:v>
                </c:pt>
                <c:pt idx="90" formatCode="General">
                  <c:v>-6.0157017E-2</c:v>
                </c:pt>
                <c:pt idx="91" formatCode="General">
                  <c:v>-5.5892496E-2</c:v>
                </c:pt>
                <c:pt idx="92" formatCode="General">
                  <c:v>-5.1204802000000001E-2</c:v>
                </c:pt>
                <c:pt idx="93" formatCode="General">
                  <c:v>-4.6102465000000002E-2</c:v>
                </c:pt>
                <c:pt idx="94" formatCode="General">
                  <c:v>-4.0596436999999999E-2</c:v>
                </c:pt>
                <c:pt idx="95" formatCode="General">
                  <c:v>-3.4700097999999999E-2</c:v>
                </c:pt>
                <c:pt idx="96" formatCode="General">
                  <c:v>-2.8429251999999999E-2</c:v>
                </c:pt>
                <c:pt idx="97" formatCode="General">
                  <c:v>-2.1802098999999998E-2</c:v>
                </c:pt>
                <c:pt idx="98" formatCode="General">
                  <c:v>-1.4839206000000001E-2</c:v>
                </c:pt>
                <c:pt idx="99" formatCode="General">
                  <c:v>-7.5634589999999998E-3</c:v>
                </c:pt>
                <c:pt idx="100">
                  <c:v>-1.55354E-15</c:v>
                </c:pt>
                <c:pt idx="101" formatCode="General">
                  <c:v>7.8238449999999994E-3</c:v>
                </c:pt>
                <c:pt idx="102" formatCode="General">
                  <c:v>1.5878653999999999E-2</c:v>
                </c:pt>
                <c:pt idx="103" formatCode="General">
                  <c:v>2.4133011999999999E-2</c:v>
                </c:pt>
                <c:pt idx="104" formatCode="General">
                  <c:v>3.2553621999999997E-2</c:v>
                </c:pt>
                <c:pt idx="105" formatCode="General">
                  <c:v>4.1105428999999999E-2</c:v>
                </c:pt>
                <c:pt idx="106" formatCode="General">
                  <c:v>4.9751759999999999E-2</c:v>
                </c:pt>
                <c:pt idx="107" formatCode="General">
                  <c:v>5.8454471000000001E-2</c:v>
                </c:pt>
                <c:pt idx="108" formatCode="General">
                  <c:v>6.7174106999999997E-2</c:v>
                </c:pt>
                <c:pt idx="109" formatCode="General">
                  <c:v>7.5870069999999998E-2</c:v>
                </c:pt>
                <c:pt idx="110" formatCode="General">
                  <c:v>8.4500801E-2</c:v>
                </c:pt>
                <c:pt idx="111" formatCode="General">
                  <c:v>9.3023964000000001E-2</c:v>
                </c:pt>
                <c:pt idx="112" formatCode="General">
                  <c:v>0.101396642</c:v>
                </c:pt>
                <c:pt idx="113" formatCode="General">
                  <c:v>0.109575541</c:v>
                </c:pt>
                <c:pt idx="114" formatCode="General">
                  <c:v>0.117517195</c:v>
                </c:pt>
                <c:pt idx="115" formatCode="General">
                  <c:v>0.125178183</c:v>
                </c:pt>
                <c:pt idx="116" formatCode="General">
                  <c:v>0.13251534100000001</c:v>
                </c:pt>
                <c:pt idx="117" formatCode="General">
                  <c:v>0.13948598800000001</c:v>
                </c:pt>
                <c:pt idx="118" formatCode="General">
                  <c:v>0.14604814199999999</c:v>
                </c:pt>
                <c:pt idx="119" formatCode="General">
                  <c:v>0.15216074900000001</c:v>
                </c:pt>
                <c:pt idx="120" formatCode="General">
                  <c:v>0.15778389800000001</c:v>
                </c:pt>
                <c:pt idx="121" formatCode="General">
                  <c:v>0.16287905</c:v>
                </c:pt>
                <c:pt idx="122" formatCode="General">
                  <c:v>0.16740925000000001</c:v>
                </c:pt>
                <c:pt idx="123" formatCode="General">
                  <c:v>0.171339344</c:v>
                </c:pt>
                <c:pt idx="124" formatCode="General">
                  <c:v>0.174636188</c:v>
                </c:pt>
                <c:pt idx="125" formatCode="General">
                  <c:v>0.177268854</c:v>
                </c:pt>
                <c:pt idx="126" formatCode="General">
                  <c:v>0.17920882099999999</c:v>
                </c:pt>
                <c:pt idx="127" formatCode="General">
                  <c:v>0.180430169</c:v>
                </c:pt>
                <c:pt idx="128" formatCode="General">
                  <c:v>0.18090975500000001</c:v>
                </c:pt>
                <c:pt idx="129" formatCode="General">
                  <c:v>0.18062738</c:v>
                </c:pt>
                <c:pt idx="130" formatCode="General">
                  <c:v>0.17956595</c:v>
                </c:pt>
                <c:pt idx="131" formatCode="General">
                  <c:v>0.17771161599999999</c:v>
                </c:pt>
                <c:pt idx="132" formatCode="General">
                  <c:v>0.17505391000000001</c:v>
                </c:pt>
                <c:pt idx="133" formatCode="General">
                  <c:v>0.17158585700000001</c:v>
                </c:pt>
                <c:pt idx="134" formatCode="General">
                  <c:v>0.16730408499999999</c:v>
                </c:pt>
                <c:pt idx="135" formatCode="General">
                  <c:v>0.16220890199999999</c:v>
                </c:pt>
                <c:pt idx="136" formatCode="General">
                  <c:v>0.15630437599999999</c:v>
                </c:pt>
                <c:pt idx="137" formatCode="General">
                  <c:v>0.149598381</c:v>
                </c:pt>
                <c:pt idx="138" formatCode="General">
                  <c:v>0.142102639</c:v>
                </c:pt>
                <c:pt idx="139" formatCode="General">
                  <c:v>0.13383273300000001</c:v>
                </c:pt>
                <c:pt idx="140" formatCode="General">
                  <c:v>0.12480811</c:v>
                </c:pt>
                <c:pt idx="141" formatCode="General">
                  <c:v>0.115052063</c:v>
                </c:pt>
                <c:pt idx="142" formatCode="General">
                  <c:v>0.104591693</c:v>
                </c:pt>
                <c:pt idx="143" formatCode="General">
                  <c:v>9.3457849999999995E-2</c:v>
                </c:pt>
                <c:pt idx="144" formatCode="General">
                  <c:v>8.1685064000000002E-2</c:v>
                </c:pt>
                <c:pt idx="145" formatCode="General">
                  <c:v>6.9311446999999998E-2</c:v>
                </c:pt>
                <c:pt idx="146" formatCode="General">
                  <c:v>5.6378580999999997E-2</c:v>
                </c:pt>
                <c:pt idx="147" formatCode="General">
                  <c:v>4.2931391999999999E-2</c:v>
                </c:pt>
                <c:pt idx="148" formatCode="General">
                  <c:v>2.9017995000000001E-2</c:v>
                </c:pt>
                <c:pt idx="149" formatCode="General">
                  <c:v>1.4689535E-2</c:v>
                </c:pt>
                <c:pt idx="150">
                  <c:v>5.5452199999999998E-15</c:v>
                </c:pt>
                <c:pt idx="151" formatCode="General">
                  <c:v>-1.4993975999999999E-2</c:v>
                </c:pt>
                <c:pt idx="152" formatCode="General">
                  <c:v>-3.0233329999999999E-2</c:v>
                </c:pt>
                <c:pt idx="153" formatCode="General">
                  <c:v>-4.5656794000000001E-2</c:v>
                </c:pt>
                <c:pt idx="154" formatCode="General">
                  <c:v>-6.1201144999999998E-2</c:v>
                </c:pt>
                <c:pt idx="155" formatCode="General">
                  <c:v>-7.6801455000000005E-2</c:v>
                </c:pt>
                <c:pt idx="156" formatCode="General">
                  <c:v>-9.2391364000000004E-2</c:v>
                </c:pt>
                <c:pt idx="157" formatCode="General">
                  <c:v>-0.10790335500000001</c:v>
                </c:pt>
                <c:pt idx="158" formatCode="General">
                  <c:v>-0.12326904399999999</c:v>
                </c:pt>
                <c:pt idx="159" formatCode="General">
                  <c:v>-0.13841947600000001</c:v>
                </c:pt>
                <c:pt idx="160" formatCode="General">
                  <c:v>-0.153285433</c:v>
                </c:pt>
                <c:pt idx="161" formatCode="General">
                  <c:v>-0.167797738</c:v>
                </c:pt>
                <c:pt idx="162" formatCode="General">
                  <c:v>-0.18188757</c:v>
                </c:pt>
                <c:pt idx="163" formatCode="General">
                  <c:v>-0.19548678799999999</c:v>
                </c:pt>
                <c:pt idx="164" formatCode="General">
                  <c:v>-0.208528239</c:v>
                </c:pt>
                <c:pt idx="165" formatCode="General">
                  <c:v>-0.22094608700000001</c:v>
                </c:pt>
                <c:pt idx="166" formatCode="General">
                  <c:v>-0.23267612400000001</c:v>
                </c:pt>
                <c:pt idx="167" formatCode="General">
                  <c:v>-0.24365608699999999</c:v>
                </c:pt>
                <c:pt idx="168" formatCode="General">
                  <c:v>-0.25382596699999999</c:v>
                </c:pt>
                <c:pt idx="169" formatCode="General">
                  <c:v>-0.26312831599999997</c:v>
                </c:pt>
                <c:pt idx="170" formatCode="General">
                  <c:v>-0.27150854099999999</c:v>
                </c:pt>
                <c:pt idx="171" formatCode="General">
                  <c:v>-0.27891519399999998</c:v>
                </c:pt>
                <c:pt idx="172" formatCode="General">
                  <c:v>-0.28530024700000001</c:v>
                </c:pt>
                <c:pt idx="173" formatCode="General">
                  <c:v>-0.29061936399999999</c:v>
                </c:pt>
                <c:pt idx="174" formatCode="General">
                  <c:v>-0.29483214699999999</c:v>
                </c:pt>
                <c:pt idx="175" formatCode="General">
                  <c:v>-0.29790237899999999</c:v>
                </c:pt>
                <c:pt idx="176" formatCode="General">
                  <c:v>-0.29979824900000002</c:v>
                </c:pt>
                <c:pt idx="177" formatCode="General">
                  <c:v>-0.300492551</c:v>
                </c:pt>
                <c:pt idx="178" formatCode="General">
                  <c:v>-0.29996287999999999</c:v>
                </c:pt>
                <c:pt idx="179" formatCode="General">
                  <c:v>-0.29819179400000001</c:v>
                </c:pt>
                <c:pt idx="180" formatCode="General">
                  <c:v>-0.29516696999999997</c:v>
                </c:pt>
                <c:pt idx="181" formatCode="General">
                  <c:v>-0.290881324</c:v>
                </c:pt>
                <c:pt idx="182" formatCode="General">
                  <c:v>-0.28533312500000002</c:v>
                </c:pt>
                <c:pt idx="183" formatCode="General">
                  <c:v>-0.27852607000000001</c:v>
                </c:pt>
                <c:pt idx="184" formatCode="General">
                  <c:v>-0.27046935</c:v>
                </c:pt>
                <c:pt idx="185" formatCode="General">
                  <c:v>-0.26117768600000002</c:v>
                </c:pt>
                <c:pt idx="186" formatCode="General">
                  <c:v>-0.25067133400000002</c:v>
                </c:pt>
                <c:pt idx="187" formatCode="General">
                  <c:v>-0.23897608200000001</c:v>
                </c:pt>
                <c:pt idx="188" formatCode="General">
                  <c:v>-0.22612320499999999</c:v>
                </c:pt>
                <c:pt idx="189" formatCode="General">
                  <c:v>-0.21214940500000001</c:v>
                </c:pt>
                <c:pt idx="190" formatCode="General">
                  <c:v>-0.197096722</c:v>
                </c:pt>
                <c:pt idx="191" formatCode="General">
                  <c:v>-0.18101242400000001</c:v>
                </c:pt>
                <c:pt idx="192" formatCode="General">
                  <c:v>-0.163948869</c:v>
                </c:pt>
                <c:pt idx="193" formatCode="General">
                  <c:v>-0.145963341</c:v>
                </c:pt>
                <c:pt idx="194" formatCode="General">
                  <c:v>-0.127117867</c:v>
                </c:pt>
                <c:pt idx="195" formatCode="General">
                  <c:v>-0.107479007</c:v>
                </c:pt>
                <c:pt idx="196" formatCode="General">
                  <c:v>-8.7117627000000003E-2</c:v>
                </c:pt>
                <c:pt idx="197" formatCode="General">
                  <c:v>-6.6108637999999997E-2</c:v>
                </c:pt>
                <c:pt idx="198" formatCode="General">
                  <c:v>-4.4530729999999998E-2</c:v>
                </c:pt>
                <c:pt idx="199" formatCode="General">
                  <c:v>-2.2466071000000001E-2</c:v>
                </c:pt>
                <c:pt idx="200">
                  <c:v>3.0234400000000001E-15</c:v>
                </c:pt>
                <c:pt idx="201" formatCode="General">
                  <c:v>2.2779306999999999E-2</c:v>
                </c:pt>
                <c:pt idx="202" formatCode="General">
                  <c:v>4.5781183000000003E-2</c:v>
                </c:pt>
                <c:pt idx="203" formatCode="General">
                  <c:v>6.8912830999999994E-2</c:v>
                </c:pt>
                <c:pt idx="204" formatCode="General">
                  <c:v>9.2079701999999999E-2</c:v>
                </c:pt>
                <c:pt idx="205" formatCode="General">
                  <c:v>0.115185879</c:v>
                </c:pt>
                <c:pt idx="206" formatCode="General">
                  <c:v>0.13813447700000001</c:v>
                </c:pt>
                <c:pt idx="207" formatCode="General">
                  <c:v>0.160828051</c:v>
                </c:pt>
                <c:pt idx="208" formatCode="General">
                  <c:v>0.183169005</c:v>
                </c:pt>
                <c:pt idx="209" formatCode="General">
                  <c:v>0.20506001800000001</c:v>
                </c:pt>
                <c:pt idx="210" formatCode="General">
                  <c:v>0.226404458</c:v>
                </c:pt>
                <c:pt idx="211" formatCode="General">
                  <c:v>0.24710681600000001</c:v>
                </c:pt>
                <c:pt idx="212" formatCode="General">
                  <c:v>0.26707311900000003</c:v>
                </c:pt>
                <c:pt idx="213" formatCode="General">
                  <c:v>0.286211363</c:v>
                </c:pt>
                <c:pt idx="214" formatCode="General">
                  <c:v>0.30443192299999999</c:v>
                </c:pt>
                <c:pt idx="215" formatCode="General">
                  <c:v>0.32164796699999998</c:v>
                </c:pt>
                <c:pt idx="216" formatCode="General">
                  <c:v>0.33777586199999998</c:v>
                </c:pt>
                <c:pt idx="217" formatCode="General">
                  <c:v>0.35273556900000003</c:v>
                </c:pt>
                <c:pt idx="218" formatCode="General">
                  <c:v>0.36645102299999999</c:v>
                </c:pt>
                <c:pt idx="219" formatCode="General">
                  <c:v>0.37885050599999998</c:v>
                </c:pt>
                <c:pt idx="220" formatCode="General">
                  <c:v>0.38986700299999999</c:v>
                </c:pt>
                <c:pt idx="221" formatCode="General">
                  <c:v>0.39943853800000001</c:v>
                </c:pt>
                <c:pt idx="222" formatCode="General">
                  <c:v>0.407508496</c:v>
                </c:pt>
                <c:pt idx="223" formatCode="General">
                  <c:v>0.41402592100000002</c:v>
                </c:pt>
                <c:pt idx="224" formatCode="General">
                  <c:v>0.41894579799999998</c:v>
                </c:pt>
                <c:pt idx="225" formatCode="General">
                  <c:v>0.42222930800000003</c:v>
                </c:pt>
                <c:pt idx="226" formatCode="General">
                  <c:v>0.42384405800000002</c:v>
                </c:pt>
                <c:pt idx="227" formatCode="General">
                  <c:v>0.42376429100000002</c:v>
                </c:pt>
                <c:pt idx="228" formatCode="General">
                  <c:v>0.42197106099999998</c:v>
                </c:pt>
                <c:pt idx="229" formatCode="General">
                  <c:v>0.41845239299999998</c:v>
                </c:pt>
                <c:pt idx="230" formatCode="General">
                  <c:v>0.41320339699999997</c:v>
                </c:pt>
                <c:pt idx="231" formatCode="General">
                  <c:v>0.40622637099999998</c:v>
                </c:pt>
                <c:pt idx="232" formatCode="General">
                  <c:v>0.39753086199999998</c:v>
                </c:pt>
                <c:pt idx="233" formatCode="General">
                  <c:v>0.387133699</c:v>
                </c:pt>
                <c:pt idx="234" formatCode="General">
                  <c:v>0.37505899999999998</c:v>
                </c:pt>
                <c:pt idx="235" formatCode="General">
                  <c:v>0.361338137</c:v>
                </c:pt>
                <c:pt idx="236" formatCode="General">
                  <c:v>0.34600968500000001</c:v>
                </c:pt>
                <c:pt idx="237" formatCode="General">
                  <c:v>0.32911932300000002</c:v>
                </c:pt>
                <c:pt idx="238" formatCode="General">
                  <c:v>0.31071971700000001</c:v>
                </c:pt>
                <c:pt idx="239" formatCode="General">
                  <c:v>0.29087036500000002</c:v>
                </c:pt>
                <c:pt idx="240" formatCode="General">
                  <c:v>0.26963741000000002</c:v>
                </c:pt>
                <c:pt idx="241" formatCode="General">
                  <c:v>0.247093431</c:v>
                </c:pt>
                <c:pt idx="242" formatCode="General">
                  <c:v>0.223317195</c:v>
                </c:pt>
                <c:pt idx="243" formatCode="General">
                  <c:v>0.19839338500000001</c:v>
                </c:pt>
                <c:pt idx="244" formatCode="General">
                  <c:v>0.17241230299999999</c:v>
                </c:pt>
                <c:pt idx="245" formatCode="General">
                  <c:v>0.14546953700000001</c:v>
                </c:pt>
                <c:pt idx="246" formatCode="General">
                  <c:v>0.117665616</c:v>
                </c:pt>
                <c:pt idx="247" formatCode="General">
                  <c:v>8.9105627000000007E-2</c:v>
                </c:pt>
                <c:pt idx="248" formatCode="General">
                  <c:v>5.9898818999999999E-2</c:v>
                </c:pt>
                <c:pt idx="249" formatCode="General">
                  <c:v>3.015818E-2</c:v>
                </c:pt>
                <c:pt idx="250">
                  <c:v>-2.5426500000000001E-14</c:v>
                </c:pt>
                <c:pt idx="251" formatCode="General">
                  <c:v>-3.0456592000000001E-2</c:v>
                </c:pt>
                <c:pt idx="252" formatCode="General">
                  <c:v>-6.1090097000000003E-2</c:v>
                </c:pt>
                <c:pt idx="253" formatCode="General">
                  <c:v>-9.1777141000000007E-2</c:v>
                </c:pt>
                <c:pt idx="254" formatCode="General">
                  <c:v>-0.122392968</c:v>
                </c:pt>
                <c:pt idx="255" formatCode="General">
                  <c:v>-0.152811959</c:v>
                </c:pt>
                <c:pt idx="256" formatCode="General">
                  <c:v>-0.18290814399999999</c:v>
                </c:pt>
                <c:pt idx="257" formatCode="General">
                  <c:v>-0.21255573</c:v>
                </c:pt>
                <c:pt idx="258" formatCode="General">
                  <c:v>-0.24162963200000001</c:v>
                </c:pt>
                <c:pt idx="259" formatCode="General">
                  <c:v>-0.270005997</c:v>
                </c:pt>
                <c:pt idx="260" formatCode="General">
                  <c:v>-0.29756273700000002</c:v>
                </c:pt>
                <c:pt idx="261" formatCode="General">
                  <c:v>-0.32418005599999999</c:v>
                </c:pt>
                <c:pt idx="262" formatCode="General">
                  <c:v>-0.34974096500000001</c:v>
                </c:pt>
                <c:pt idx="263" formatCode="General">
                  <c:v>-0.37413180299999999</c:v>
                </c:pt>
                <c:pt idx="264" formatCode="General">
                  <c:v>-0.39724273399999999</c:v>
                </c:pt>
                <c:pt idx="265" formatCode="General">
                  <c:v>-0.41896824100000002</c:v>
                </c:pt>
                <c:pt idx="266" formatCode="General">
                  <c:v>-0.43920759999999998</c:v>
                </c:pt>
                <c:pt idx="267" formatCode="General">
                  <c:v>-0.45786534499999998</c:v>
                </c:pt>
                <c:pt idx="268" formatCode="General">
                  <c:v>-0.47485170599999998</c:v>
                </c:pt>
                <c:pt idx="269" formatCode="General">
                  <c:v>-0.49008303199999997</c:v>
                </c:pt>
                <c:pt idx="270" formatCode="General">
                  <c:v>-0.503482188</c:v>
                </c:pt>
                <c:pt idx="271" formatCode="General">
                  <c:v>-0.514978932</c:v>
                </c:pt>
                <c:pt idx="272" formatCode="General">
                  <c:v>-0.524510264</c:v>
                </c:pt>
                <c:pt idx="273" formatCode="General">
                  <c:v>-0.53202074099999996</c:v>
                </c:pt>
                <c:pt idx="274" formatCode="General">
                  <c:v>-0.537462777</c:v>
                </c:pt>
                <c:pt idx="275" formatCode="General">
                  <c:v>-0.540796897</c:v>
                </c:pt>
                <c:pt idx="276" formatCode="General">
                  <c:v>-0.54199196599999999</c:v>
                </c:pt>
                <c:pt idx="277" formatCode="General">
                  <c:v>-0.541025388</c:v>
                </c:pt>
                <c:pt idx="278" formatCode="General">
                  <c:v>-0.53788326200000003</c:v>
                </c:pt>
                <c:pt idx="279" formatCode="General">
                  <c:v>-0.53256051199999999</c:v>
                </c:pt>
                <c:pt idx="280" formatCode="General">
                  <c:v>-0.52506097200000001</c:v>
                </c:pt>
                <c:pt idx="281" formatCode="General">
                  <c:v>-0.51539744099999996</c:v>
                </c:pt>
                <c:pt idx="282" formatCode="General">
                  <c:v>-0.50359169800000003</c:v>
                </c:pt>
                <c:pt idx="283" formatCode="General">
                  <c:v>-0.48967448000000002</c:v>
                </c:pt>
                <c:pt idx="284" formatCode="General">
                  <c:v>-0.47368542299999999</c:v>
                </c:pt>
                <c:pt idx="285" formatCode="General">
                  <c:v>-0.45567296299999999</c:v>
                </c:pt>
                <c:pt idx="286" formatCode="General">
                  <c:v>-0.435694201</c:v>
                </c:pt>
                <c:pt idx="287" formatCode="General">
                  <c:v>-0.41381473099999999</c:v>
                </c:pt>
                <c:pt idx="288" formatCode="General">
                  <c:v>-0.39010843299999998</c:v>
                </c:pt>
                <c:pt idx="289" formatCode="General">
                  <c:v>-0.36465722499999997</c:v>
                </c:pt>
                <c:pt idx="290" formatCode="General">
                  <c:v>-0.33755078599999999</c:v>
                </c:pt>
                <c:pt idx="291" formatCode="General">
                  <c:v>-0.30888623700000001</c:v>
                </c:pt>
                <c:pt idx="292" formatCode="General">
                  <c:v>-0.27876779499999998</c:v>
                </c:pt>
                <c:pt idx="293" formatCode="General">
                  <c:v>-0.24730639500000001</c:v>
                </c:pt>
                <c:pt idx="294" formatCode="General">
                  <c:v>-0.214619276</c:v>
                </c:pt>
                <c:pt idx="295" formatCode="General">
                  <c:v>-0.18082954300000001</c:v>
                </c:pt>
                <c:pt idx="296" formatCode="General">
                  <c:v>-0.14606569999999999</c:v>
                </c:pt>
                <c:pt idx="297" formatCode="General">
                  <c:v>-0.110461157</c:v>
                </c:pt>
                <c:pt idx="298" formatCode="General">
                  <c:v>-7.4153710999999997E-2</c:v>
                </c:pt>
                <c:pt idx="299" formatCode="General">
                  <c:v>-3.7285011E-2</c:v>
                </c:pt>
                <c:pt idx="300">
                  <c:v>5.8843899999999997E-14</c:v>
                </c:pt>
                <c:pt idx="301" formatCode="General">
                  <c:v>3.7553664E-2</c:v>
                </c:pt>
                <c:pt idx="302" formatCode="General">
                  <c:v>7.5226192999999997E-2</c:v>
                </c:pt>
                <c:pt idx="303" formatCode="General">
                  <c:v>0.112866278</c:v>
                </c:pt>
                <c:pt idx="304" formatCode="General">
                  <c:v>0.15032169500000001</c:v>
                </c:pt>
                <c:pt idx="305" formatCode="General">
                  <c:v>0.187439935</c:v>
                </c:pt>
                <c:pt idx="306" formatCode="General">
                  <c:v>0.224068821</c:v>
                </c:pt>
                <c:pt idx="307" formatCode="General">
                  <c:v>0.26005714299999999</c:v>
                </c:pt>
                <c:pt idx="308" formatCode="General">
                  <c:v>0.29525528400000001</c:v>
                </c:pt>
                <c:pt idx="309" formatCode="General">
                  <c:v>0.32951584699999997</c:v>
                </c:pt>
                <c:pt idx="310" formatCode="General">
                  <c:v>0.36269427599999998</c:v>
                </c:pt>
                <c:pt idx="311" formatCode="General">
                  <c:v>0.39464946699999998</c:v>
                </c:pt>
                <c:pt idx="312" formatCode="General">
                  <c:v>0.42524437100000001</c:v>
                </c:pt>
                <c:pt idx="313" formatCode="General">
                  <c:v>0.454346586</c:v>
                </c:pt>
                <c:pt idx="314" formatCode="General">
                  <c:v>0.48182892599999999</c:v>
                </c:pt>
                <c:pt idx="315" formatCode="General">
                  <c:v>0.507569979</c:v>
                </c:pt>
                <c:pt idx="316" formatCode="General">
                  <c:v>0.53145463999999998</c:v>
                </c:pt>
                <c:pt idx="317" formatCode="General">
                  <c:v>0.55337462400000004</c:v>
                </c:pt>
                <c:pt idx="318" formatCode="General">
                  <c:v>0.57322895500000004</c:v>
                </c:pt>
                <c:pt idx="319" formatCode="General">
                  <c:v>0.59092441900000003</c:v>
                </c:pt>
                <c:pt idx="320" formatCode="General">
                  <c:v>0.60637599900000005</c:v>
                </c:pt>
                <c:pt idx="321" formatCode="General">
                  <c:v>0.61950727400000005</c:v>
                </c:pt>
                <c:pt idx="322" formatCode="General">
                  <c:v>0.63025077799999996</c:v>
                </c:pt>
                <c:pt idx="323" formatCode="General">
                  <c:v>0.63854833799999999</c:v>
                </c:pt>
                <c:pt idx="324" formatCode="General">
                  <c:v>0.64435136299999995</c:v>
                </c:pt>
                <c:pt idx="325" formatCode="General">
                  <c:v>0.64762109999999995</c:v>
                </c:pt>
                <c:pt idx="326" formatCode="General">
                  <c:v>0.64832885299999998</c:v>
                </c:pt>
                <c:pt idx="327" formatCode="General">
                  <c:v>0.646456158</c:v>
                </c:pt>
                <c:pt idx="328" formatCode="General">
                  <c:v>0.64199491799999997</c:v>
                </c:pt>
                <c:pt idx="329" formatCode="General">
                  <c:v>0.63494749699999997</c:v>
                </c:pt>
                <c:pt idx="330" formatCode="General">
                  <c:v>0.62532676799999998</c:v>
                </c:pt>
                <c:pt idx="331" formatCode="General">
                  <c:v>0.613156123</c:v>
                </c:pt>
                <c:pt idx="332" formatCode="General">
                  <c:v>0.59846943699999999</c:v>
                </c:pt>
                <c:pt idx="333" formatCode="General">
                  <c:v>0.58131098699999995</c:v>
                </c:pt>
                <c:pt idx="334" formatCode="General">
                  <c:v>0.56173532900000001</c:v>
                </c:pt>
                <c:pt idx="335" formatCode="General">
                  <c:v>0.53980713300000005</c:v>
                </c:pt>
                <c:pt idx="336" formatCode="General">
                  <c:v>0.51560097699999996</c:v>
                </c:pt>
                <c:pt idx="337" formatCode="General">
                  <c:v>0.48920109299999998</c:v>
                </c:pt>
                <c:pt idx="338" formatCode="General">
                  <c:v>0.46070107700000001</c:v>
                </c:pt>
                <c:pt idx="339" formatCode="General">
                  <c:v>0.43020355900000001</c:v>
                </c:pt>
                <c:pt idx="340" formatCode="General">
                  <c:v>0.39781982900000001</c:v>
                </c:pt>
                <c:pt idx="341" formatCode="General">
                  <c:v>0.36366943499999999</c:v>
                </c:pt>
                <c:pt idx="342" formatCode="General">
                  <c:v>0.32787973300000001</c:v>
                </c:pt>
                <c:pt idx="343" formatCode="General">
                  <c:v>0.29058541300000001</c:v>
                </c:pt>
                <c:pt idx="344" formatCode="General">
                  <c:v>0.25192798500000002</c:v>
                </c:pt>
                <c:pt idx="345" formatCode="General">
                  <c:v>0.21205524000000001</c:v>
                </c:pt>
                <c:pt idx="346" formatCode="General">
                  <c:v>0.171120675</c:v>
                </c:pt>
                <c:pt idx="347" formatCode="General">
                  <c:v>0.129282905</c:v>
                </c:pt>
                <c:pt idx="348" formatCode="General">
                  <c:v>8.6705034E-2</c:v>
                </c:pt>
                <c:pt idx="349" formatCode="General">
                  <c:v>4.3554017E-2</c:v>
                </c:pt>
                <c:pt idx="350">
                  <c:v>-9.8236899999999996E-14</c:v>
                </c:pt>
                <c:pt idx="351" formatCode="General">
                  <c:v>-4.3784361000000001E-2</c:v>
                </c:pt>
                <c:pt idx="352" formatCode="General">
                  <c:v>-8.7624588000000003E-2</c:v>
                </c:pt>
                <c:pt idx="353" formatCode="General">
                  <c:v>-0.131345083</c:v>
                </c:pt>
                <c:pt idx="354" formatCode="General">
                  <c:v>-0.17476983900000001</c:v>
                </c:pt>
                <c:pt idx="355" formatCode="General">
                  <c:v>-0.217723154</c:v>
                </c:pt>
                <c:pt idx="356" formatCode="General">
                  <c:v>-0.260030347</c:v>
                </c:pt>
                <c:pt idx="357" formatCode="General">
                  <c:v>-0.30151847799999998</c:v>
                </c:pt>
                <c:pt idx="358" formatCode="General">
                  <c:v>-0.34201705500000001</c:v>
                </c:pt>
                <c:pt idx="359" formatCode="General">
                  <c:v>-0.38135874400000003</c:v>
                </c:pt>
                <c:pt idx="360" formatCode="General">
                  <c:v>-0.419380062</c:v>
                </c:pt>
                <c:pt idx="361" formatCode="General">
                  <c:v>-0.45592206400000002</c:v>
                </c:pt>
                <c:pt idx="362" formatCode="General">
                  <c:v>-0.49083100800000001</c:v>
                </c:pt>
                <c:pt idx="363" formatCode="General">
                  <c:v>-0.52395900500000003</c:v>
                </c:pt>
                <c:pt idx="364" formatCode="General">
                  <c:v>-0.55516465000000004</c:v>
                </c:pt>
                <c:pt idx="365" formatCode="General">
                  <c:v>-0.58431362399999998</c:v>
                </c:pt>
                <c:pt idx="366" formatCode="General">
                  <c:v>-0.61127927699999995</c:v>
                </c:pt>
                <c:pt idx="367" formatCode="General">
                  <c:v>-0.63594317199999995</c:v>
                </c:pt>
                <c:pt idx="368" formatCode="General">
                  <c:v>-0.65819560899999996</c:v>
                </c:pt>
                <c:pt idx="369" formatCode="General">
                  <c:v>-0.67793610999999998</c:v>
                </c:pt>
                <c:pt idx="370" formatCode="General">
                  <c:v>-0.69507386500000001</c:v>
                </c:pt>
                <c:pt idx="371" formatCode="General">
                  <c:v>-0.709528147</c:v>
                </c:pt>
                <c:pt idx="372" formatCode="General">
                  <c:v>-0.72122868500000004</c:v>
                </c:pt>
                <c:pt idx="373" formatCode="General">
                  <c:v>-0.73011599400000005</c:v>
                </c:pt>
                <c:pt idx="374" formatCode="General">
                  <c:v>-0.73614166599999997</c:v>
                </c:pt>
                <c:pt idx="375" formatCode="General">
                  <c:v>-0.73926861200000005</c:v>
                </c:pt>
                <c:pt idx="376" formatCode="General">
                  <c:v>-0.73947126699999999</c:v>
                </c:pt>
                <c:pt idx="377" formatCode="General">
                  <c:v>-0.73673573599999997</c:v>
                </c:pt>
                <c:pt idx="378" formatCode="General">
                  <c:v>-0.73105990700000001</c:v>
                </c:pt>
                <c:pt idx="379" formatCode="General">
                  <c:v>-0.72245350699999999</c:v>
                </c:pt>
                <c:pt idx="380" formatCode="General">
                  <c:v>-0.71093811299999998</c:v>
                </c:pt>
                <c:pt idx="381" formatCode="General">
                  <c:v>-0.69654711499999999</c:v>
                </c:pt>
                <c:pt idx="382" formatCode="General">
                  <c:v>-0.67932562900000004</c:v>
                </c:pt>
                <c:pt idx="383" formatCode="General">
                  <c:v>-0.659330364</c:v>
                </c:pt>
                <c:pt idx="384" formatCode="General">
                  <c:v>-0.63662943999999999</c:v>
                </c:pt>
                <c:pt idx="385" formatCode="General">
                  <c:v>-0.61130215700000001</c:v>
                </c:pt>
                <c:pt idx="386" formatCode="General">
                  <c:v>-0.58343872399999996</c:v>
                </c:pt>
                <c:pt idx="387" formatCode="General">
                  <c:v>-0.55313993100000003</c:v>
                </c:pt>
                <c:pt idx="388" formatCode="General">
                  <c:v>-0.52051678999999995</c:v>
                </c:pt>
                <c:pt idx="389" formatCode="General">
                  <c:v>-0.48569012</c:v>
                </c:pt>
                <c:pt idx="390" formatCode="General">
                  <c:v>-0.448790103</c:v>
                </c:pt>
                <c:pt idx="391" formatCode="General">
                  <c:v>-0.40995578799999999</c:v>
                </c:pt>
                <c:pt idx="392" formatCode="General">
                  <c:v>-0.36933456999999997</c:v>
                </c:pt>
                <c:pt idx="393" formatCode="General">
                  <c:v>-0.32708161600000002</c:v>
                </c:pt>
                <c:pt idx="394" formatCode="General">
                  <c:v>-0.28335927799999999</c:v>
                </c:pt>
                <c:pt idx="395" formatCode="General">
                  <c:v>-0.238336454</c:v>
                </c:pt>
                <c:pt idx="396" formatCode="General">
                  <c:v>-0.192187937</c:v>
                </c:pt>
                <c:pt idx="397" formatCode="General">
                  <c:v>-0.14509372500000001</c:v>
                </c:pt>
                <c:pt idx="398" formatCode="General">
                  <c:v>-9.7238317000000005E-2</c:v>
                </c:pt>
                <c:pt idx="399" formatCode="General">
                  <c:v>-4.8809979000000003E-2</c:v>
                </c:pt>
                <c:pt idx="400">
                  <c:v>1.45889E-13</c:v>
                </c:pt>
                <c:pt idx="401" formatCode="General">
                  <c:v>4.8998071999999997E-2</c:v>
                </c:pt>
                <c:pt idx="402" formatCode="General">
                  <c:v>9.7989204999999996E-2</c:v>
                </c:pt>
                <c:pt idx="403" formatCode="General">
                  <c:v>0.146777662</c:v>
                </c:pt>
                <c:pt idx="404" formatCode="General">
                  <c:v>0.195167796</c:v>
                </c:pt>
                <c:pt idx="405" formatCode="General">
                  <c:v>0.24296483499999999</c:v>
                </c:pt>
                <c:pt idx="406" formatCode="General">
                  <c:v>0.28997567699999999</c:v>
                </c:pt>
                <c:pt idx="407" formatCode="General">
                  <c:v>0.33600967500000001</c:v>
                </c:pt>
                <c:pt idx="408" formatCode="General">
                  <c:v>0.38087941400000003</c:v>
                </c:pt>
                <c:pt idx="409" formatCode="General">
                  <c:v>0.424401482</c:v>
                </c:pt>
                <c:pt idx="410" formatCode="General">
                  <c:v>0.46639722300000003</c:v>
                </c:pt>
                <c:pt idx="411" formatCode="General">
                  <c:v>0.50669347799999997</c:v>
                </c:pt>
                <c:pt idx="412" formatCode="General">
                  <c:v>0.54512330099999995</c:v>
                </c:pt>
                <c:pt idx="413" formatCode="General">
                  <c:v>0.581526655</c:v>
                </c:pt>
                <c:pt idx="414" formatCode="General">
                  <c:v>0.61575108199999995</c:v>
                </c:pt>
                <c:pt idx="415" formatCode="General">
                  <c:v>0.64765234400000005</c:v>
                </c:pt>
                <c:pt idx="416" formatCode="General">
                  <c:v>0.67709503199999999</c:v>
                </c:pt>
                <c:pt idx="417" formatCode="General">
                  <c:v>0.70395314600000003</c:v>
                </c:pt>
                <c:pt idx="418" formatCode="General">
                  <c:v>0.72811062999999998</c:v>
                </c:pt>
                <c:pt idx="419" formatCode="General">
                  <c:v>0.74946187500000006</c:v>
                </c:pt>
                <c:pt idx="420" formatCode="General">
                  <c:v>0.76791218000000006</c:v>
                </c:pt>
                <c:pt idx="421" formatCode="General">
                  <c:v>0.78337817099999996</c:v>
                </c:pt>
                <c:pt idx="422" formatCode="General">
                  <c:v>0.79578816799999996</c:v>
                </c:pt>
                <c:pt idx="423" formatCode="General">
                  <c:v>0.805082521</c:v>
                </c:pt>
                <c:pt idx="424" formatCode="General">
                  <c:v>0.81121388000000005</c:v>
                </c:pt>
                <c:pt idx="425" formatCode="General">
                  <c:v>0.81414743000000001</c:v>
                </c:pt>
                <c:pt idx="426" formatCode="General">
                  <c:v>0.81386107200000002</c:v>
                </c:pt>
                <c:pt idx="427" formatCode="General">
                  <c:v>0.81034554700000005</c:v>
                </c:pt>
                <c:pt idx="428" formatCode="General">
                  <c:v>0.80360451799999999</c:v>
                </c:pt>
                <c:pt idx="429" formatCode="General">
                  <c:v>0.79365459000000005</c:v>
                </c:pt>
                <c:pt idx="430" formatCode="General">
                  <c:v>0.78052529000000004</c:v>
                </c:pt>
                <c:pt idx="431" formatCode="General">
                  <c:v>0.764258981</c:v>
                </c:pt>
                <c:pt idx="432" formatCode="General">
                  <c:v>0.74491073299999999</c:v>
                </c:pt>
                <c:pt idx="433" formatCode="General">
                  <c:v>0.72254813699999998</c:v>
                </c:pt>
                <c:pt idx="434" formatCode="General">
                  <c:v>0.69725107500000005</c:v>
                </c:pt>
                <c:pt idx="435" formatCode="General">
                  <c:v>0.66911142800000001</c:v>
                </c:pt>
                <c:pt idx="436" formatCode="General">
                  <c:v>0.63823274799999996</c:v>
                </c:pt>
                <c:pt idx="437" formatCode="General">
                  <c:v>0.60472986900000003</c:v>
                </c:pt>
                <c:pt idx="438" formatCode="General">
                  <c:v>0.56872847999999998</c:v>
                </c:pt>
                <c:pt idx="439" formatCode="General">
                  <c:v>0.53036465200000005</c:v>
                </c:pt>
                <c:pt idx="440" formatCode="General">
                  <c:v>0.489784316</c:v>
                </c:pt>
                <c:pt idx="441" formatCode="General">
                  <c:v>0.44714270699999997</c:v>
                </c:pt>
                <c:pt idx="442" formatCode="General">
                  <c:v>0.40260376199999998</c:v>
                </c:pt>
                <c:pt idx="443" formatCode="General">
                  <c:v>0.35633948700000001</c:v>
                </c:pt>
                <c:pt idx="444" formatCode="General">
                  <c:v>0.30852928800000001</c:v>
                </c:pt>
                <c:pt idx="445" formatCode="General">
                  <c:v>0.25935926599999998</c:v>
                </c:pt>
                <c:pt idx="446" formatCode="General">
                  <c:v>0.20902148800000001</c:v>
                </c:pt>
                <c:pt idx="447" formatCode="General">
                  <c:v>0.15771323100000001</c:v>
                </c:pt>
                <c:pt idx="448" formatCode="General">
                  <c:v>0.105636203</c:v>
                </c:pt>
                <c:pt idx="449" formatCode="General">
                  <c:v>5.2995741999999998E-2</c:v>
                </c:pt>
                <c:pt idx="450">
                  <c:v>-1.9423999999999999E-13</c:v>
                </c:pt>
                <c:pt idx="451" formatCode="General">
                  <c:v>-5.3140886999999998E-2</c:v>
                </c:pt>
                <c:pt idx="452" formatCode="General">
                  <c:v>-0.106215638</c:v>
                </c:pt>
                <c:pt idx="453" formatCode="General">
                  <c:v>-0.15901267399999999</c:v>
                </c:pt>
                <c:pt idx="454" formatCode="General">
                  <c:v>-0.211320971</c:v>
                </c:pt>
                <c:pt idx="455" formatCode="General">
                  <c:v>-0.26293090299999999</c:v>
                </c:pt>
                <c:pt idx="456" formatCode="General">
                  <c:v>-0.313635096</c:v>
                </c:pt>
                <c:pt idx="457" formatCode="General">
                  <c:v>-0.363229262</c:v>
                </c:pt>
                <c:pt idx="458" formatCode="General">
                  <c:v>-0.41151303299999997</c:v>
                </c:pt>
                <c:pt idx="459" formatCode="General">
                  <c:v>-0.45829077000000001</c:v>
                </c:pt>
                <c:pt idx="460" formatCode="General">
                  <c:v>-0.50337236600000002</c:v>
                </c:pt>
                <c:pt idx="461" formatCode="General">
                  <c:v>-0.54657402099999997</c:v>
                </c:pt>
                <c:pt idx="462" formatCode="General">
                  <c:v>-0.58771899800000005</c:v>
                </c:pt>
                <c:pt idx="463" formatCode="General">
                  <c:v>-0.62663834900000004</c:v>
                </c:pt>
                <c:pt idx="464" formatCode="General">
                  <c:v>-0.66317161099999999</c:v>
                </c:pt>
                <c:pt idx="465" formatCode="General">
                  <c:v>-0.69716747599999995</c:v>
                </c:pt>
                <c:pt idx="466" formatCode="General">
                  <c:v>-0.728484413</c:v>
                </c:pt>
                <c:pt idx="467" formatCode="General">
                  <c:v>-0.75699126800000005</c:v>
                </c:pt>
                <c:pt idx="468" formatCode="General">
                  <c:v>-0.78256780800000003</c:v>
                </c:pt>
                <c:pt idx="469" formatCode="General">
                  <c:v>-0.80510523199999995</c:v>
                </c:pt>
                <c:pt idx="470" formatCode="General">
                  <c:v>-0.82450663700000004</c:v>
                </c:pt>
                <c:pt idx="471" formatCode="General">
                  <c:v>-0.84068742699999999</c:v>
                </c:pt>
                <c:pt idx="472" formatCode="General">
                  <c:v>-0.85357568900000003</c:v>
                </c:pt>
                <c:pt idx="473" formatCode="General">
                  <c:v>-0.86311250500000003</c:v>
                </c:pt>
                <c:pt idx="474" formatCode="General">
                  <c:v>-0.86925221699999999</c:v>
                </c:pt>
                <c:pt idx="475" formatCode="General">
                  <c:v>-0.87196264499999998</c:v>
                </c:pt>
                <c:pt idx="476" formatCode="General">
                  <c:v>-0.87122523799999996</c:v>
                </c:pt>
                <c:pt idx="477" formatCode="General">
                  <c:v>-0.86703518599999996</c:v>
                </c:pt>
                <c:pt idx="478" formatCode="General">
                  <c:v>-0.85940146399999995</c:v>
                </c:pt>
                <c:pt idx="479" formatCode="General">
                  <c:v>-0.848346826</c:v>
                </c:pt>
                <c:pt idx="480" formatCode="General">
                  <c:v>-0.83390774499999998</c:v>
                </c:pt>
                <c:pt idx="481" formatCode="General">
                  <c:v>-0.81613429500000001</c:v>
                </c:pt>
                <c:pt idx="482" formatCode="General">
                  <c:v>-0.79508997699999995</c:v>
                </c:pt>
                <c:pt idx="483" formatCode="General">
                  <c:v>-0.77085149500000005</c:v>
                </c:pt>
                <c:pt idx="484" formatCode="General">
                  <c:v>-0.74350847099999995</c:v>
                </c:pt>
                <c:pt idx="485" formatCode="General">
                  <c:v>-0.71316311799999998</c:v>
                </c:pt>
                <c:pt idx="486" formatCode="General">
                  <c:v>-0.67992985100000003</c:v>
                </c:pt>
                <c:pt idx="487" formatCode="General">
                  <c:v>-0.64393485399999995</c:v>
                </c:pt>
                <c:pt idx="488" formatCode="General">
                  <c:v>-0.60531559700000004</c:v>
                </c:pt>
                <c:pt idx="489" formatCode="General">
                  <c:v>-0.56422030700000003</c:v>
                </c:pt>
                <c:pt idx="490" formatCode="General">
                  <c:v>-0.52080739899999995</c:v>
                </c:pt>
                <c:pt idx="491" formatCode="General">
                  <c:v>-0.475244852</c:v>
                </c:pt>
                <c:pt idx="492" formatCode="General">
                  <c:v>-0.42770956199999999</c:v>
                </c:pt>
                <c:pt idx="493" formatCode="General">
                  <c:v>-0.37838664599999999</c:v>
                </c:pt>
                <c:pt idx="494" formatCode="General">
                  <c:v>-0.32746871799999999</c:v>
                </c:pt>
                <c:pt idx="495" formatCode="General">
                  <c:v>-0.27515512600000003</c:v>
                </c:pt>
                <c:pt idx="496" formatCode="General">
                  <c:v>-0.22165117300000001</c:v>
                </c:pt>
                <c:pt idx="497" formatCode="General">
                  <c:v>-0.16716729799999999</c:v>
                </c:pt>
                <c:pt idx="498" formatCode="General">
                  <c:v>-0.111918248</c:v>
                </c:pt>
                <c:pt idx="499" formatCode="General">
                  <c:v>-5.6122221E-2</c:v>
                </c:pt>
                <c:pt idx="500">
                  <c:v>2.4681600000000002E-13</c:v>
                </c:pt>
                <c:pt idx="501" formatCode="General">
                  <c:v>5.6225928000000001E-2</c:v>
                </c:pt>
                <c:pt idx="502" formatCode="General">
                  <c:v>0.112332258</c:v>
                </c:pt>
                <c:pt idx="503" formatCode="General">
                  <c:v>0.16809576500000001</c:v>
                </c:pt>
                <c:pt idx="504" formatCode="General">
                  <c:v>0.223294193</c:v>
                </c:pt>
                <c:pt idx="505" formatCode="General">
                  <c:v>0.27770714899999999</c:v>
                </c:pt>
                <c:pt idx="506" formatCode="General">
                  <c:v>0.33111699100000003</c:v>
                </c:pt>
                <c:pt idx="507" formatCode="General">
                  <c:v>0.38330970199999997</c:v>
                </c:pt>
                <c:pt idx="508" formatCode="General">
                  <c:v>0.43407575300000001</c:v>
                </c:pt>
                <c:pt idx="509" formatCode="General">
                  <c:v>0.48321095200000003</c:v>
                </c:pt>
                <c:pt idx="510" formatCode="General">
                  <c:v>0.53051726600000004</c:v>
                </c:pt>
                <c:pt idx="511" formatCode="General">
                  <c:v>0.57580363199999995</c:v>
                </c:pt>
                <c:pt idx="512" formatCode="General">
                  <c:v>0.61888672199999994</c:v>
                </c:pt>
                <c:pt idx="513" formatCode="General">
                  <c:v>0.6595917</c:v>
                </c:pt>
                <c:pt idx="514" formatCode="General">
                  <c:v>0.69775292899999997</c:v>
                </c:pt>
                <c:pt idx="515" formatCode="General">
                  <c:v>0.73321465200000002</c:v>
                </c:pt>
                <c:pt idx="516" formatCode="General">
                  <c:v>0.76583162800000004</c:v>
                </c:pt>
                <c:pt idx="517" formatCode="General">
                  <c:v>0.79546973200000004</c:v>
                </c:pt>
                <c:pt idx="518" formatCode="General">
                  <c:v>0.82200650799999997</c:v>
                </c:pt>
                <c:pt idx="519" formatCode="General">
                  <c:v>0.845331677</c:v>
                </c:pt>
                <c:pt idx="520" formatCode="General">
                  <c:v>0.865347596</c:v>
                </c:pt>
                <c:pt idx="521" formatCode="General">
                  <c:v>0.88196966700000001</c:v>
                </c:pt>
                <c:pt idx="522" formatCode="General">
                  <c:v>0.895126698</c:v>
                </c:pt>
                <c:pt idx="523" formatCode="General">
                  <c:v>0.90476120299999996</c:v>
                </c:pt>
                <c:pt idx="524" formatCode="General">
                  <c:v>0.91082965500000002</c:v>
                </c:pt>
                <c:pt idx="525" formatCode="General">
                  <c:v>0.91330268000000003</c:v>
                </c:pt>
                <c:pt idx="526" formatCode="General">
                  <c:v>0.91216519100000004</c:v>
                </c:pt>
                <c:pt idx="527" formatCode="General">
                  <c:v>0.90741647299999995</c:v>
                </c:pt>
                <c:pt idx="528" formatCode="General">
                  <c:v>0.89907020400000004</c:v>
                </c:pt>
                <c:pt idx="529" formatCode="General">
                  <c:v>0.88715442</c:v>
                </c:pt>
                <c:pt idx="530" formatCode="General">
                  <c:v>0.87171142099999999</c:v>
                </c:pt>
                <c:pt idx="531" formatCode="General">
                  <c:v>0.85279762400000003</c:v>
                </c:pt>
                <c:pt idx="532" formatCode="General">
                  <c:v>0.83048335299999998</c:v>
                </c:pt>
                <c:pt idx="533" formatCode="General">
                  <c:v>0.80485257799999999</c:v>
                </c:pt>
                <c:pt idx="534" formatCode="General">
                  <c:v>0.77600259999999999</c:v>
                </c:pt>
                <c:pt idx="535" formatCode="General">
                  <c:v>0.74404367000000005</c:v>
                </c:pt>
                <c:pt idx="536" formatCode="General">
                  <c:v>0.70909857700000001</c:v>
                </c:pt>
                <c:pt idx="537" formatCode="General">
                  <c:v>0.67130216200000004</c:v>
                </c:pt>
                <c:pt idx="538" formatCode="General">
                  <c:v>0.63080080000000005</c:v>
                </c:pt>
                <c:pt idx="539" formatCode="General">
                  <c:v>0.58775182999999998</c:v>
                </c:pt>
                <c:pt idx="540" formatCode="General">
                  <c:v>0.54232293200000004</c:v>
                </c:pt>
                <c:pt idx="541" formatCode="General">
                  <c:v>0.49469148099999999</c:v>
                </c:pt>
                <c:pt idx="542" formatCode="General">
                  <c:v>0.445043837</c:v>
                </c:pt>
                <c:pt idx="543" formatCode="General">
                  <c:v>0.39357462100000001</c:v>
                </c:pt>
                <c:pt idx="544" formatCode="General">
                  <c:v>0.34048594199999999</c:v>
                </c:pt>
                <c:pt idx="545" formatCode="General">
                  <c:v>0.28598659700000001</c:v>
                </c:pt>
                <c:pt idx="546" formatCode="General">
                  <c:v>0.230291247</c:v>
                </c:pt>
                <c:pt idx="547" formatCode="General">
                  <c:v>0.173619565</c:v>
                </c:pt>
                <c:pt idx="548" formatCode="General">
                  <c:v>0.116195364</c:v>
                </c:pt>
                <c:pt idx="549" formatCode="General">
                  <c:v>5.8245706000000001E-2</c:v>
                </c:pt>
                <c:pt idx="550">
                  <c:v>-2.9881500000000002E-13</c:v>
                </c:pt>
                <c:pt idx="551" formatCode="General">
                  <c:v>-5.8310912999999999E-2</c:v>
                </c:pt>
                <c:pt idx="552" formatCode="General">
                  <c:v>-0.11645568000000001</c:v>
                </c:pt>
                <c:pt idx="553" formatCode="General">
                  <c:v>-0.174203361</c:v>
                </c:pt>
                <c:pt idx="554" formatCode="General">
                  <c:v>-0.23132434900000001</c:v>
                </c:pt>
                <c:pt idx="555" formatCode="General">
                  <c:v>-0.28759129300000003</c:v>
                </c:pt>
                <c:pt idx="556" formatCode="General">
                  <c:v>-0.342780005</c:v>
                </c:pt>
                <c:pt idx="557" formatCode="General">
                  <c:v>-0.39667035699999997</c:v>
                </c:pt>
                <c:pt idx="558" formatCode="General">
                  <c:v>-0.44904717100000002</c:v>
                </c:pt>
                <c:pt idx="559" formatCode="General">
                  <c:v>-0.49970107499999999</c:v>
                </c:pt>
                <c:pt idx="560" formatCode="General">
                  <c:v>-0.54842935100000001</c:v>
                </c:pt>
                <c:pt idx="561" formatCode="General">
                  <c:v>-0.59503674600000001</c:v>
                </c:pt>
                <c:pt idx="562" formatCode="General">
                  <c:v>-0.63933626300000002</c:v>
                </c:pt>
                <c:pt idx="563" formatCode="General">
                  <c:v>-0.68114991300000005</c:v>
                </c:pt>
                <c:pt idx="564" formatCode="General">
                  <c:v>-0.72030943300000005</c:v>
                </c:pt>
                <c:pt idx="565" formatCode="General">
                  <c:v>-0.75665696999999998</c:v>
                </c:pt>
                <c:pt idx="566" formatCode="General">
                  <c:v>-0.79004571400000001</c:v>
                </c:pt>
                <c:pt idx="567" formatCode="General">
                  <c:v>-0.82034050400000003</c:v>
                </c:pt>
                <c:pt idx="568" formatCode="General">
                  <c:v>-0.84741836599999998</c:v>
                </c:pt>
                <c:pt idx="569" formatCode="General">
                  <c:v>-0.87116902399999996</c:v>
                </c:pt>
                <c:pt idx="570" formatCode="General">
                  <c:v>-0.89149534500000005</c:v>
                </c:pt>
                <c:pt idx="571" formatCode="General">
                  <c:v>-0.90831373900000001</c:v>
                </c:pt>
                <c:pt idx="572" formatCode="General">
                  <c:v>-0.92155450500000002</c:v>
                </c:pt>
                <c:pt idx="573" formatCode="General">
                  <c:v>-0.93116211900000001</c:v>
                </c:pt>
                <c:pt idx="574" formatCode="General">
                  <c:v>-0.93709546700000002</c:v>
                </c:pt>
                <c:pt idx="575" formatCode="General">
                  <c:v>-0.93932802299999996</c:v>
                </c:pt>
                <c:pt idx="576" formatCode="General">
                  <c:v>-0.93784796000000004</c:v>
                </c:pt>
                <c:pt idx="577" formatCode="General">
                  <c:v>-0.93265821400000004</c:v>
                </c:pt>
                <c:pt idx="578" formatCode="General">
                  <c:v>-0.92377648199999995</c:v>
                </c:pt>
                <c:pt idx="579" formatCode="General">
                  <c:v>-0.91123516000000004</c:v>
                </c:pt>
                <c:pt idx="580" formatCode="General">
                  <c:v>-0.89508122700000003</c:v>
                </c:pt>
                <c:pt idx="581" formatCode="General">
                  <c:v>-0.87537606700000004</c:v>
                </c:pt>
                <c:pt idx="582" formatCode="General">
                  <c:v>-0.85219523200000002</c:v>
                </c:pt>
                <c:pt idx="583" formatCode="General">
                  <c:v>-0.82562815700000003</c:v>
                </c:pt>
                <c:pt idx="584" formatCode="General">
                  <c:v>-0.79577780200000003</c:v>
                </c:pt>
                <c:pt idx="585" formatCode="General">
                  <c:v>-0.76276026100000005</c:v>
                </c:pt>
                <c:pt idx="586" formatCode="General">
                  <c:v>-0.72670430100000005</c:v>
                </c:pt>
                <c:pt idx="587" formatCode="General">
                  <c:v>-0.68775085899999999</c:v>
                </c:pt>
                <c:pt idx="588" formatCode="General">
                  <c:v>-0.64605248400000004</c:v>
                </c:pt>
                <c:pt idx="589" formatCode="General">
                  <c:v>-0.60177274400000003</c:v>
                </c:pt>
                <c:pt idx="590" formatCode="General">
                  <c:v>-0.55508557000000003</c:v>
                </c:pt>
                <c:pt idx="591" formatCode="General">
                  <c:v>-0.50617457499999996</c:v>
                </c:pt>
                <c:pt idx="592" formatCode="General">
                  <c:v>-0.45523232899999999</c:v>
                </c:pt>
                <c:pt idx="593" formatCode="General">
                  <c:v>-0.40245958799999998</c:v>
                </c:pt>
                <c:pt idx="594" formatCode="General">
                  <c:v>-0.34806450799999999</c:v>
                </c:pt>
                <c:pt idx="595" formatCode="General">
                  <c:v>-0.29226181099999998</c:v>
                </c:pt>
                <c:pt idx="596" formatCode="General">
                  <c:v>-0.23527193800000001</c:v>
                </c:pt>
                <c:pt idx="597" formatCode="General">
                  <c:v>-0.177320169</c:v>
                </c:pt>
                <c:pt idx="598" formatCode="General">
                  <c:v>-0.11863573199999999</c:v>
                </c:pt>
                <c:pt idx="599" formatCode="General">
                  <c:v>-5.9450886000000001E-2</c:v>
                </c:pt>
                <c:pt idx="600">
                  <c:v>3.4852900000000001E-13</c:v>
                </c:pt>
                <c:pt idx="601" formatCode="General">
                  <c:v>5.9481381999999999E-2</c:v>
                </c:pt>
                <c:pt idx="602" formatCode="General">
                  <c:v>0.118757478</c:v>
                </c:pt>
                <c:pt idx="603" formatCode="General">
                  <c:v>0.177593209</c:v>
                </c:pt>
                <c:pt idx="604" formatCode="General">
                  <c:v>0.235755135</c:v>
                </c:pt>
                <c:pt idx="605" formatCode="General">
                  <c:v>0.29301238800000001</c:v>
                </c:pt>
                <c:pt idx="606" formatCode="General">
                  <c:v>0.34913759</c:v>
                </c:pt>
                <c:pt idx="607" formatCode="General">
                  <c:v>0.403907766</c:v>
                </c:pt>
                <c:pt idx="608" formatCode="General">
                  <c:v>0.457105229</c:v>
                </c:pt>
                <c:pt idx="609" formatCode="General">
                  <c:v>0.50851845399999995</c:v>
                </c:pt>
                <c:pt idx="610" formatCode="General">
                  <c:v>0.55794291799999995</c:v>
                </c:pt>
                <c:pt idx="611" formatCode="General">
                  <c:v>0.60518192500000001</c:v>
                </c:pt>
                <c:pt idx="612" formatCode="General">
                  <c:v>0.650047386</c:v>
                </c:pt>
                <c:pt idx="613" formatCode="General">
                  <c:v>0.69236057399999995</c:v>
                </c:pt>
                <c:pt idx="614" formatCode="General">
                  <c:v>0.73195284199999999</c:v>
                </c:pt>
                <c:pt idx="615" formatCode="General">
                  <c:v>0.768666293</c:v>
                </c:pt>
                <c:pt idx="616" formatCode="General">
                  <c:v>0.80235441699999999</c:v>
                </c:pt>
                <c:pt idx="617" formatCode="General">
                  <c:v>0.83288267800000004</c:v>
                </c:pt>
                <c:pt idx="618" formatCode="General">
                  <c:v>0.86012904899999998</c:v>
                </c:pt>
                <c:pt idx="619" formatCode="General">
                  <c:v>0.88398450900000003</c:v>
                </c:pt>
                <c:pt idx="620" formatCode="General">
                  <c:v>0.90435347499999996</c:v>
                </c:pt>
                <c:pt idx="621" formatCode="General">
                  <c:v>0.92115418900000001</c:v>
                </c:pt>
                <c:pt idx="622" formatCode="General">
                  <c:v>0.93431904700000001</c:v>
                </c:pt>
                <c:pt idx="623" formatCode="General">
                  <c:v>0.94379487200000001</c:v>
                </c:pt>
                <c:pt idx="624" formatCode="General">
                  <c:v>0.94954313000000001</c:v>
                </c:pt>
                <c:pt idx="625" formatCode="General">
                  <c:v>0.95154008499999998</c:v>
                </c:pt>
                <c:pt idx="626" formatCode="General">
                  <c:v>0.94977689799999998</c:v>
                </c:pt>
                <c:pt idx="627" formatCode="General">
                  <c:v>0.944259666</c:v>
                </c:pt>
                <c:pt idx="628" formatCode="General">
                  <c:v>0.93500939800000005</c:v>
                </c:pt>
                <c:pt idx="629" formatCode="General">
                  <c:v>0.92206193999999997</c:v>
                </c:pt>
                <c:pt idx="630" formatCode="General">
                  <c:v>0.905467829</c:v>
                </c:pt>
                <c:pt idx="631" formatCode="General">
                  <c:v>0.88529209499999995</c:v>
                </c:pt>
                <c:pt idx="632" formatCode="General">
                  <c:v>0.86161401000000004</c:v>
                </c:pt>
                <c:pt idx="633" formatCode="General">
                  <c:v>0.83452676599999998</c:v>
                </c:pt>
                <c:pt idx="634" formatCode="General">
                  <c:v>0.80413711300000001</c:v>
                </c:pt>
                <c:pt idx="635" formatCode="General">
                  <c:v>0.77056493400000003</c:v>
                </c:pt>
                <c:pt idx="636" formatCode="General">
                  <c:v>0.73394276599999997</c:v>
                </c:pt>
                <c:pt idx="637" formatCode="General">
                  <c:v>0.694415279</c:v>
                </c:pt>
                <c:pt idx="638" formatCode="General">
                  <c:v>0.65213869599999996</c:v>
                </c:pt>
                <c:pt idx="639" formatCode="General">
                  <c:v>0.60728017599999995</c:v>
                </c:pt>
                <c:pt idx="640" formatCode="General">
                  <c:v>0.56001714899999999</c:v>
                </c:pt>
                <c:pt idx="641" formatCode="General">
                  <c:v>0.510536608</c:v>
                </c:pt>
                <c:pt idx="642" formatCode="General">
                  <c:v>0.459034369</c:v>
                </c:pt>
                <c:pt idx="643" formatCode="General">
                  <c:v>0.40571428700000001</c:v>
                </c:pt>
                <c:pt idx="644" formatCode="General">
                  <c:v>0.35078745099999997</c:v>
                </c:pt>
                <c:pt idx="645" formatCode="General">
                  <c:v>0.29447134000000003</c:v>
                </c:pt>
                <c:pt idx="646" formatCode="General">
                  <c:v>0.236988957</c:v>
                </c:pt>
                <c:pt idx="647" formatCode="General">
                  <c:v>0.17856794500000001</c:v>
                </c:pt>
                <c:pt idx="648" formatCode="General">
                  <c:v>0.11943967799999999</c:v>
                </c:pt>
                <c:pt idx="649" formatCode="General">
                  <c:v>5.9838341000000003E-2</c:v>
                </c:pt>
                <c:pt idx="650">
                  <c:v>-3.47208E-13</c:v>
                </c:pt>
                <c:pt idx="651" formatCode="General">
                  <c:v>-5.9838342000000003E-2</c:v>
                </c:pt>
                <c:pt idx="652" formatCode="General">
                  <c:v>-0.119439683</c:v>
                </c:pt>
                <c:pt idx="653" formatCode="General">
                  <c:v>-0.17856796799999999</c:v>
                </c:pt>
                <c:pt idx="654" formatCode="General">
                  <c:v>-0.23698903099999999</c:v>
                </c:pt>
                <c:pt idx="655" formatCode="General">
                  <c:v>-0.29447151900000001</c:v>
                </c:pt>
                <c:pt idx="656" formatCode="General">
                  <c:v>-0.350787819</c:v>
                </c:pt>
                <c:pt idx="657" formatCode="General">
                  <c:v>-0.40571496299999998</c:v>
                </c:pt>
                <c:pt idx="658" formatCode="General">
                  <c:v>-0.45903550999999998</c:v>
                </c:pt>
                <c:pt idx="659" formatCode="General">
                  <c:v>-0.51053841499999997</c:v>
                </c:pt>
                <c:pt idx="660" formatCode="General">
                  <c:v>-0.56001986800000003</c:v>
                </c:pt>
                <c:pt idx="661" formatCode="General">
                  <c:v>-0.60728410099999997</c:v>
                </c:pt>
                <c:pt idx="662" formatCode="General">
                  <c:v>-0.65214416799999997</c:v>
                </c:pt>
                <c:pt idx="663" formatCode="General">
                  <c:v>-0.69442268799999995</c:v>
                </c:pt>
                <c:pt idx="664" formatCode="General">
                  <c:v>-0.73395254700000001</c:v>
                </c:pt>
                <c:pt idx="665" formatCode="General">
                  <c:v>-0.77057756399999999</c:v>
                </c:pt>
                <c:pt idx="666" formatCode="General">
                  <c:v>-0.80415311099999998</c:v>
                </c:pt>
                <c:pt idx="667" formatCode="General">
                  <c:v>-0.83454667999999999</c:v>
                </c:pt>
                <c:pt idx="668" formatCode="General">
                  <c:v>-0.86163841799999996</c:v>
                </c:pt>
                <c:pt idx="669" formatCode="General">
                  <c:v>-0.88532159200000005</c:v>
                </c:pt>
                <c:pt idx="670" formatCode="General">
                  <c:v>-0.90550301899999996</c:v>
                </c:pt>
                <c:pt idx="671" formatCode="General">
                  <c:v>-0.92210342599999995</c:v>
                </c:pt>
                <c:pt idx="672" formatCode="General">
                  <c:v>-0.93505777000000001</c:v>
                </c:pt>
                <c:pt idx="673" formatCode="General">
                  <c:v>-0.94431548899999995</c:v>
                </c:pt>
                <c:pt idx="674" formatCode="General">
                  <c:v>-0.94984069800000004</c:v>
                </c:pt>
                <c:pt idx="675" formatCode="General">
                  <c:v>-0.95161233700000003</c:v>
                </c:pt>
                <c:pt idx="676" formatCode="General">
                  <c:v>-0.94962423900000004</c:v>
                </c:pt>
                <c:pt idx="677" formatCode="General">
                  <c:v>-0.94388516200000006</c:v>
                </c:pt>
                <c:pt idx="678" formatCode="General">
                  <c:v>-0.93441874199999997</c:v>
                </c:pt>
                <c:pt idx="679" formatCode="General">
                  <c:v>-0.92126340100000004</c:v>
                </c:pt>
                <c:pt idx="680" formatCode="General">
                  <c:v>-0.90447218399999996</c:v>
                </c:pt>
                <c:pt idx="681" formatCode="General">
                  <c:v>-0.88411255099999997</c:v>
                </c:pt>
                <c:pt idx="682" formatCode="General">
                  <c:v>-0.86026609899999995</c:v>
                </c:pt>
                <c:pt idx="683" formatCode="General">
                  <c:v>-0.83302823500000001</c:v>
                </c:pt>
                <c:pt idx="684" formatCode="General">
                  <c:v>-0.80250779299999997</c:v>
                </c:pt>
                <c:pt idx="685" formatCode="General">
                  <c:v>-0.76882659600000003</c:v>
                </c:pt>
                <c:pt idx="686" formatCode="General">
                  <c:v>-0.73211896799999998</c:v>
                </c:pt>
                <c:pt idx="687" formatCode="General">
                  <c:v>-0.69253119600000002</c:v>
                </c:pt>
                <c:pt idx="688" formatCode="General">
                  <c:v>-0.650220943</c:v>
                </c:pt>
                <c:pt idx="689" formatCode="General">
                  <c:v>-0.60535662000000001</c:v>
                </c:pt>
                <c:pt idx="690" formatCode="General">
                  <c:v>-0.55811670800000002</c:v>
                </c:pt>
                <c:pt idx="691" formatCode="General">
                  <c:v>-0.50868904999999998</c:v>
                </c:pt>
                <c:pt idx="692" formatCode="General">
                  <c:v>-0.45727009499999999</c:v>
                </c:pt>
                <c:pt idx="693" formatCode="General">
                  <c:v>-0.40406412200000003</c:v>
                </c:pt>
                <c:pt idx="694" formatCode="General">
                  <c:v>-0.34928241399999999</c:v>
                </c:pt>
                <c:pt idx="695" formatCode="General">
                  <c:v>-0.29314242600000001</c:v>
                </c:pt>
                <c:pt idx="696" formatCode="General">
                  <c:v>-0.23586691000000001</c:v>
                </c:pt>
                <c:pt idx="697" formatCode="General">
                  <c:v>-0.17768303299999999</c:v>
                </c:pt>
                <c:pt idx="698" formatCode="General">
                  <c:v>-0.11882147</c:v>
                </c:pt>
                <c:pt idx="699" formatCode="General">
                  <c:v>-5.9515484E-2</c:v>
                </c:pt>
                <c:pt idx="700">
                  <c:v>1.7344200000000001E-13</c:v>
                </c:pt>
                <c:pt idx="701" formatCode="General">
                  <c:v>5.9489329000000001E-2</c:v>
                </c:pt>
                <c:pt idx="702" formatCode="General">
                  <c:v>0.118717061</c:v>
                </c:pt>
                <c:pt idx="703" formatCode="General">
                  <c:v>0.17744889899999999</c:v>
                </c:pt>
                <c:pt idx="704" formatCode="General">
                  <c:v>0.235452622</c:v>
                </c:pt>
                <c:pt idx="705" formatCode="General">
                  <c:v>0.29249900600000001</c:v>
                </c:pt>
                <c:pt idx="706" formatCode="General">
                  <c:v>0.34836273600000001</c:v>
                </c:pt>
                <c:pt idx="707" formatCode="General">
                  <c:v>0.40282329500000003</c:v>
                </c:pt>
                <c:pt idx="708" formatCode="General">
                  <c:v>0.45566584399999999</c:v>
                </c:pt>
                <c:pt idx="709" formatCode="General">
                  <c:v>0.50668206500000001</c:v>
                </c:pt>
                <c:pt idx="710" formatCode="General">
                  <c:v>0.55567099200000003</c:v>
                </c:pt>
                <c:pt idx="711" formatCode="General">
                  <c:v>0.602439803</c:v>
                </c:pt>
                <c:pt idx="712" formatCode="General">
                  <c:v>0.64680458200000002</c:v>
                </c:pt>
                <c:pt idx="713" formatCode="General">
                  <c:v>0.68859104199999999</c:v>
                </c:pt>
                <c:pt idx="714" formatCode="General">
                  <c:v>0.72763521799999997</c:v>
                </c:pt>
                <c:pt idx="715" formatCode="General">
                  <c:v>0.76378410799999996</c:v>
                </c:pt>
                <c:pt idx="716" formatCode="General">
                  <c:v>0.79689627500000004</c:v>
                </c:pt>
                <c:pt idx="717" formatCode="General">
                  <c:v>0.82684240499999995</c:v>
                </c:pt>
                <c:pt idx="718" formatCode="General">
                  <c:v>0.853505811</c:v>
                </c:pt>
                <c:pt idx="719" formatCode="General">
                  <c:v>0.87678288999999998</c:v>
                </c:pt>
                <c:pt idx="720" formatCode="General">
                  <c:v>0.89658352500000005</c:v>
                </c:pt>
                <c:pt idx="721" formatCode="General">
                  <c:v>0.91283143899999997</c:v>
                </c:pt>
                <c:pt idx="722" formatCode="General">
                  <c:v>0.92546448400000003</c:v>
                </c:pt>
                <c:pt idx="723" formatCode="General">
                  <c:v>0.93443488500000005</c:v>
                </c:pt>
                <c:pt idx="724" formatCode="General">
                  <c:v>0.93970941399999997</c:v>
                </c:pt>
                <c:pt idx="725" formatCode="General">
                  <c:v>0.941269519</c:v>
                </c:pt>
                <c:pt idx="726" formatCode="General">
                  <c:v>0.93911138500000002</c:v>
                </c:pt>
                <c:pt idx="727" formatCode="General">
                  <c:v>0.93324593700000003</c:v>
                </c:pt>
                <c:pt idx="728" formatCode="General">
                  <c:v>0.92369879300000002</c:v>
                </c:pt>
                <c:pt idx="729" formatCode="General">
                  <c:v>0.91051014799999996</c:v>
                </c:pt>
                <c:pt idx="730" formatCode="General">
                  <c:v>0.89373460599999999</c:v>
                </c:pt>
                <c:pt idx="731" formatCode="General">
                  <c:v>0.87344095300000002</c:v>
                </c:pt>
                <c:pt idx="732" formatCode="General">
                  <c:v>0.84971187199999998</c:v>
                </c:pt>
                <c:pt idx="733" formatCode="General">
                  <c:v>0.822643609</c:v>
                </c:pt>
                <c:pt idx="734" formatCode="General">
                  <c:v>0.79234557900000002</c:v>
                </c:pt>
                <c:pt idx="735" formatCode="General">
                  <c:v>0.75893992099999996</c:v>
                </c:pt>
                <c:pt idx="736" formatCode="General">
                  <c:v>0.72256100599999995</c:v>
                </c:pt>
                <c:pt idx="737" formatCode="General">
                  <c:v>0.68335489100000002</c:v>
                </c:pt>
                <c:pt idx="738" formatCode="General">
                  <c:v>0.64147873700000002</c:v>
                </c:pt>
                <c:pt idx="739" formatCode="General">
                  <c:v>0.59710016799999999</c:v>
                </c:pt>
                <c:pt idx="740" formatCode="General">
                  <c:v>0.55039660499999998</c:v>
                </c:pt>
                <c:pt idx="741" formatCode="General">
                  <c:v>0.50155455000000004</c:v>
                </c:pt>
                <c:pt idx="742" formatCode="General">
                  <c:v>0.45076883899999998</c:v>
                </c:pt>
                <c:pt idx="743" formatCode="General">
                  <c:v>0.398241864</c:v>
                </c:pt>
                <c:pt idx="744" formatCode="General">
                  <c:v>0.344182761</c:v>
                </c:pt>
                <c:pt idx="745" formatCode="General">
                  <c:v>0.28880657599999998</c:v>
                </c:pt>
                <c:pt idx="746" formatCode="General">
                  <c:v>0.23233340499999999</c:v>
                </c:pt>
                <c:pt idx="747" formatCode="General">
                  <c:v>0.17498751800000001</c:v>
                </c:pt>
                <c:pt idx="748" formatCode="General">
                  <c:v>0.11699646399999999</c:v>
                </c:pt>
                <c:pt idx="749" formatCode="General">
                  <c:v>5.8590164E-2</c:v>
                </c:pt>
                <c:pt idx="750">
                  <c:v>-8.2270200000000001E-15</c:v>
                </c:pt>
                <c:pt idx="751" formatCode="General">
                  <c:v>-5.8542110000000001E-2</c:v>
                </c:pt>
                <c:pt idx="752" formatCode="General">
                  <c:v>-0.11680463000000001</c:v>
                </c:pt>
                <c:pt idx="753" formatCode="General">
                  <c:v>-0.17455732400000001</c:v>
                </c:pt>
                <c:pt idx="754" formatCode="General">
                  <c:v>-0.23157217199999999</c:v>
                </c:pt>
                <c:pt idx="755" formatCode="General">
                  <c:v>-0.28762426899999999</c:v>
                </c:pt>
                <c:pt idx="756" formatCode="General">
                  <c:v>-0.342492721</c:v>
                </c:pt>
                <c:pt idx="757" formatCode="General">
                  <c:v>-0.39596151200000002</c:v>
                </c:pt>
                <c:pt idx="758" formatCode="General">
                  <c:v>-0.447820361</c:v>
                </c:pt>
                <c:pt idx="759" formatCode="General">
                  <c:v>-0.49786555100000002</c:v>
                </c:pt>
                <c:pt idx="760" formatCode="General">
                  <c:v>-0.54590073299999997</c:v>
                </c:pt>
                <c:pt idx="761" formatCode="General">
                  <c:v>-0.59173769300000001</c:v>
                </c:pt>
                <c:pt idx="762" formatCode="General">
                  <c:v>-0.63519710100000004</c:v>
                </c:pt>
                <c:pt idx="763" formatCode="General">
                  <c:v>-0.67610920600000002</c:v>
                </c:pt>
                <c:pt idx="764" formatCode="General">
                  <c:v>-0.71431450500000004</c:v>
                </c:pt>
                <c:pt idx="765" formatCode="General">
                  <c:v>-0.74966436700000005</c:v>
                </c:pt>
                <c:pt idx="766" formatCode="General">
                  <c:v>-0.78202161299999995</c:v>
                </c:pt>
                <c:pt idx="767" formatCode="General">
                  <c:v>-0.81126104499999996</c:v>
                </c:pt>
                <c:pt idx="768" formatCode="General">
                  <c:v>-0.83726993800000005</c:v>
                </c:pt>
                <c:pt idx="769" formatCode="General">
                  <c:v>-0.85994847200000002</c:v>
                </c:pt>
                <c:pt idx="770" formatCode="General">
                  <c:v>-0.87921011500000001</c:v>
                </c:pt>
                <c:pt idx="771" formatCode="General">
                  <c:v>-0.89498195700000005</c:v>
                </c:pt>
                <c:pt idx="772" formatCode="General">
                  <c:v>-0.90720498199999999</c:v>
                </c:pt>
                <c:pt idx="773" formatCode="General">
                  <c:v>-0.91583429199999999</c:v>
                </c:pt>
                <c:pt idx="774" formatCode="General">
                  <c:v>-0.92083926800000004</c:v>
                </c:pt>
                <c:pt idx="775" formatCode="General">
                  <c:v>-0.92220368200000002</c:v>
                </c:pt>
                <c:pt idx="776" formatCode="General">
                  <c:v>-0.91992574000000005</c:v>
                </c:pt>
                <c:pt idx="777" formatCode="General">
                  <c:v>-0.91401808299999998</c:v>
                </c:pt>
                <c:pt idx="778" formatCode="General">
                  <c:v>-0.90450771500000005</c:v>
                </c:pt>
                <c:pt idx="779" formatCode="General">
                  <c:v>-0.89143588699999998</c:v>
                </c:pt>
                <c:pt idx="780" formatCode="General">
                  <c:v>-0.87485791199999996</c:v>
                </c:pt>
                <c:pt idx="781" formatCode="General">
                  <c:v>-0.85484293899999997</c:v>
                </c:pt>
                <c:pt idx="782" formatCode="General">
                  <c:v>-0.83147365699999998</c:v>
                </c:pt>
                <c:pt idx="783" formatCode="General">
                  <c:v>-0.80484595800000003</c:v>
                </c:pt>
                <c:pt idx="784" formatCode="General">
                  <c:v>-0.77506854000000003</c:v>
                </c:pt>
                <c:pt idx="785" formatCode="General">
                  <c:v>-0.74226246200000001</c:v>
                </c:pt>
                <c:pt idx="786" formatCode="General">
                  <c:v>-0.70656065199999996</c:v>
                </c:pt>
                <c:pt idx="787" formatCode="General">
                  <c:v>-0.66810736699999995</c:v>
                </c:pt>
                <c:pt idx="788" formatCode="General">
                  <c:v>-0.62705760700000002</c:v>
                </c:pt>
                <c:pt idx="789" formatCode="General">
                  <c:v>-0.58357649</c:v>
                </c:pt>
                <c:pt idx="790" formatCode="General">
                  <c:v>-0.53783858299999998</c:v>
                </c:pt>
                <c:pt idx="791" formatCode="General">
                  <c:v>-0.49002720300000002</c:v>
                </c:pt>
                <c:pt idx="792" formatCode="General">
                  <c:v>-0.44033367800000001</c:v>
                </c:pt>
                <c:pt idx="793" formatCode="General">
                  <c:v>-0.38895658100000002</c:v>
                </c:pt>
                <c:pt idx="794" formatCode="General">
                  <c:v>-0.33610092899999999</c:v>
                </c:pt>
                <c:pt idx="795" formatCode="General">
                  <c:v>-0.28197736899999998</c:v>
                </c:pt>
                <c:pt idx="796" formatCode="General">
                  <c:v>-0.22680133299999999</c:v>
                </c:pt>
                <c:pt idx="797" formatCode="General">
                  <c:v>-0.17079217699999999</c:v>
                </c:pt>
                <c:pt idx="798" formatCode="General">
                  <c:v>-0.11417231</c:v>
                </c:pt>
                <c:pt idx="799" formatCode="General">
                  <c:v>-5.7166303000000002E-2</c:v>
                </c:pt>
                <c:pt idx="800">
                  <c:v>-1.5695E-13</c:v>
                </c:pt>
                <c:pt idx="801" formatCode="General">
                  <c:v>5.7100379999999999E-2</c:v>
                </c:pt>
                <c:pt idx="802" formatCode="General">
                  <c:v>0.11390914100000001</c:v>
                </c:pt>
                <c:pt idx="803" formatCode="General">
                  <c:v>0.17020200799999999</c:v>
                </c:pt>
                <c:pt idx="804" formatCode="General">
                  <c:v>0.22575700700000001</c:v>
                </c:pt>
                <c:pt idx="805" formatCode="General">
                  <c:v>0.28035535099999997</c:v>
                </c:pt>
                <c:pt idx="806" formatCode="General">
                  <c:v>0.33378229999999998</c:v>
                </c:pt>
                <c:pt idx="807" formatCode="General">
                  <c:v>0.385828006</c:v>
                </c:pt>
                <c:pt idx="808" formatCode="General">
                  <c:v>0.43628834399999999</c:v>
                </c:pt>
                <c:pt idx="809" formatCode="General">
                  <c:v>0.48496571100000002</c:v>
                </c:pt>
                <c:pt idx="810" formatCode="General">
                  <c:v>0.531669803</c:v>
                </c:pt>
                <c:pt idx="811" formatCode="General">
                  <c:v>0.57621836199999998</c:v>
                </c:pt>
                <c:pt idx="812" formatCode="General">
                  <c:v>0.61843788700000002</c:v>
                </c:pt>
                <c:pt idx="813" formatCode="General">
                  <c:v>0.65816431099999995</c:v>
                </c:pt>
                <c:pt idx="814" formatCode="General">
                  <c:v>0.695243642</c:v>
                </c:pt>
                <c:pt idx="815" formatCode="General">
                  <c:v>0.72953256099999997</c:v>
                </c:pt>
                <c:pt idx="816" formatCode="General">
                  <c:v>0.76089897399999995</c:v>
                </c:pt>
                <c:pt idx="817" formatCode="General">
                  <c:v>0.78922252500000001</c:v>
                </c:pt>
                <c:pt idx="818" formatCode="General">
                  <c:v>0.81439505899999998</c:v>
                </c:pt>
                <c:pt idx="819" formatCode="General">
                  <c:v>0.83632103000000002</c:v>
                </c:pt>
                <c:pt idx="820" formatCode="General">
                  <c:v>0.85491786999999997</c:v>
                </c:pt>
                <c:pt idx="821" formatCode="General">
                  <c:v>0.87011629599999996</c:v>
                </c:pt>
                <c:pt idx="822" formatCode="General">
                  <c:v>0.88186057100000004</c:v>
                </c:pt>
                <c:pt idx="823" formatCode="General">
                  <c:v>0.89010870399999997</c:v>
                </c:pt>
                <c:pt idx="824" formatCode="General">
                  <c:v>0.89483259999999998</c:v>
                </c:pt>
                <c:pt idx="825" formatCode="General">
                  <c:v>0.89601815200000001</c:v>
                </c:pt>
                <c:pt idx="826" formatCode="General">
                  <c:v>0.893665284</c:v>
                </c:pt>
                <c:pt idx="827" formatCode="General">
                  <c:v>0.88778792500000003</c:v>
                </c:pt>
                <c:pt idx="828" formatCode="General">
                  <c:v>0.87841394100000003</c:v>
                </c:pt>
                <c:pt idx="829" formatCode="General">
                  <c:v>0.86558500400000005</c:v>
                </c:pt>
                <c:pt idx="830" formatCode="General">
                  <c:v>0.84935640800000001</c:v>
                </c:pt>
                <c:pt idx="831" formatCode="General">
                  <c:v>0.82979683299999996</c:v>
                </c:pt>
                <c:pt idx="832" formatCode="General">
                  <c:v>0.80698805299999998</c:v>
                </c:pt>
                <c:pt idx="833" formatCode="General">
                  <c:v>0.78102459499999999</c:v>
                </c:pt>
                <c:pt idx="834" formatCode="General">
                  <c:v>0.75201334799999997</c:v>
                </c:pt>
                <c:pt idx="835" formatCode="General">
                  <c:v>0.72007312000000001</c:v>
                </c:pt>
                <c:pt idx="836" formatCode="General">
                  <c:v>0.685334153</c:v>
                </c:pt>
                <c:pt idx="837" formatCode="General">
                  <c:v>0.64793758999999995</c:v>
                </c:pt>
                <c:pt idx="838" formatCode="General">
                  <c:v>0.60803490000000004</c:v>
                </c:pt>
                <c:pt idx="839" formatCode="General">
                  <c:v>0.56578726400000001</c:v>
                </c:pt>
                <c:pt idx="840" formatCode="General">
                  <c:v>0.52136492199999995</c:v>
                </c:pt>
                <c:pt idx="841" formatCode="General">
                  <c:v>0.474946486</c:v>
                </c:pt>
                <c:pt idx="842" formatCode="General">
                  <c:v>0.42671822100000001</c:v>
                </c:pt>
                <c:pt idx="843" formatCode="General">
                  <c:v>0.376873293</c:v>
                </c:pt>
                <c:pt idx="844" formatCode="General">
                  <c:v>0.32561099799999998</c:v>
                </c:pt>
                <c:pt idx="845" formatCode="General">
                  <c:v>0.27313595800000001</c:v>
                </c:pt>
                <c:pt idx="846" formatCode="General">
                  <c:v>0.219657308</c:v>
                </c:pt>
                <c:pt idx="847" formatCode="General">
                  <c:v>0.165387856</c:v>
                </c:pt>
                <c:pt idx="848" formatCode="General">
                  <c:v>0.110543236</c:v>
                </c:pt>
                <c:pt idx="849" formatCode="General">
                  <c:v>5.5341049000000003E-2</c:v>
                </c:pt>
                <c:pt idx="850">
                  <c:v>3.1160099999999998E-13</c:v>
                </c:pt>
                <c:pt idx="851" formatCode="General">
                  <c:v>-5.5260976000000003E-2</c:v>
                </c:pt>
                <c:pt idx="852" formatCode="General">
                  <c:v>-0.110223576</c:v>
                </c:pt>
                <c:pt idx="853" formatCode="General">
                  <c:v>-0.16467099700000001</c:v>
                </c:pt>
                <c:pt idx="854" formatCode="General">
                  <c:v>-0.218388792</c:v>
                </c:pt>
                <c:pt idx="855" formatCode="General">
                  <c:v>-0.271165718</c:v>
                </c:pt>
                <c:pt idx="856" formatCode="General">
                  <c:v>-0.32279456400000001</c:v>
                </c:pt>
                <c:pt idx="857" formatCode="General">
                  <c:v>-0.373072972</c:v>
                </c:pt>
                <c:pt idx="858" formatCode="General">
                  <c:v>-0.421804228</c:v>
                </c:pt>
                <c:pt idx="859" formatCode="General">
                  <c:v>-0.46879803399999997</c:v>
                </c:pt>
                <c:pt idx="860" formatCode="General">
                  <c:v>-0.513871254</c:v>
                </c:pt>
                <c:pt idx="861" formatCode="General">
                  <c:v>-0.55684862599999996</c:v>
                </c:pt>
                <c:pt idx="862" formatCode="General">
                  <c:v>-0.59756344900000002</c:v>
                </c:pt>
                <c:pt idx="863" formatCode="General">
                  <c:v>-0.635858225</c:v>
                </c:pt>
                <c:pt idx="864" formatCode="General">
                  <c:v>-0.67158527499999998</c:v>
                </c:pt>
                <c:pt idx="865" formatCode="General">
                  <c:v>-0.70460730599999999</c:v>
                </c:pt>
                <c:pt idx="866" formatCode="General">
                  <c:v>-0.73479793800000004</c:v>
                </c:pt>
                <c:pt idx="867" formatCode="General">
                  <c:v>-0.76204219299999998</c:v>
                </c:pt>
                <c:pt idx="868" formatCode="General">
                  <c:v>-0.78623692700000003</c:v>
                </c:pt>
                <c:pt idx="869" formatCode="General">
                  <c:v>-0.80729122399999997</c:v>
                </c:pt>
                <c:pt idx="870" formatCode="General">
                  <c:v>-0.82512673599999997</c:v>
                </c:pt>
                <c:pt idx="871" formatCode="General">
                  <c:v>-0.83967797700000002</c:v>
                </c:pt>
                <c:pt idx="872" formatCode="General">
                  <c:v>-0.85089255699999999</c:v>
                </c:pt>
                <c:pt idx="873" formatCode="General">
                  <c:v>-0.85873137200000005</c:v>
                </c:pt>
                <c:pt idx="874" formatCode="General">
                  <c:v>-0.86316873999999999</c:v>
                </c:pt>
                <c:pt idx="875" formatCode="General">
                  <c:v>-0.86419247700000001</c:v>
                </c:pt>
                <c:pt idx="876" formatCode="General">
                  <c:v>-0.86180392800000005</c:v>
                </c:pt>
                <c:pt idx="877" formatCode="General">
                  <c:v>-0.85601793800000003</c:v>
                </c:pt>
                <c:pt idx="878" formatCode="General">
                  <c:v>-0.84686277300000001</c:v>
                </c:pt>
                <c:pt idx="879" formatCode="General">
                  <c:v>-0.83437998400000002</c:v>
                </c:pt>
                <c:pt idx="880" formatCode="General">
                  <c:v>-0.81862422400000001</c:v>
                </c:pt>
                <c:pt idx="881" formatCode="General">
                  <c:v>-0.79966300800000001</c:v>
                </c:pt>
                <c:pt idx="882" formatCode="General">
                  <c:v>-0.77757642900000001</c:v>
                </c:pt>
                <c:pt idx="883" formatCode="General">
                  <c:v>-0.752456813</c:v>
                </c:pt>
                <c:pt idx="884" formatCode="General">
                  <c:v>-0.72440834099999996</c:v>
                </c:pt>
                <c:pt idx="885" formatCode="General">
                  <c:v>-0.69354661100000004</c:v>
                </c:pt>
                <c:pt idx="886" formatCode="General">
                  <c:v>-0.65999816600000005</c:v>
                </c:pt>
                <c:pt idx="887" formatCode="General">
                  <c:v>-0.623899969</c:v>
                </c:pt>
                <c:pt idx="888" formatCode="General">
                  <c:v>-0.58539885199999997</c:v>
                </c:pt>
                <c:pt idx="889" formatCode="General">
                  <c:v>-0.54465090699999996</c:v>
                </c:pt>
                <c:pt idx="890" formatCode="General">
                  <c:v>-0.50182086299999995</c:v>
                </c:pt>
                <c:pt idx="891" formatCode="General">
                  <c:v>-0.45708141099999999</c:v>
                </c:pt>
                <c:pt idx="892" formatCode="General">
                  <c:v>-0.41061251100000001</c:v>
                </c:pt>
                <c:pt idx="893" formatCode="General">
                  <c:v>-0.36260066400000002</c:v>
                </c:pt>
                <c:pt idx="894" formatCode="General">
                  <c:v>-0.31323816700000001</c:v>
                </c:pt>
                <c:pt idx="895" formatCode="General">
                  <c:v>-0.26272233499999997</c:v>
                </c:pt>
                <c:pt idx="896" formatCode="General">
                  <c:v>-0.21125471700000001</c:v>
                </c:pt>
                <c:pt idx="897" formatCode="General">
                  <c:v>-0.159040286</c:v>
                </c:pt>
                <c:pt idx="898" formatCode="General">
                  <c:v>-0.106286623</c:v>
                </c:pt>
                <c:pt idx="899" formatCode="General">
                  <c:v>-5.3203090000000001E-2</c:v>
                </c:pt>
                <c:pt idx="900">
                  <c:v>-4.47004E-13</c:v>
                </c:pt>
                <c:pt idx="901" formatCode="General">
                  <c:v>5.3112223E-2</c:v>
                </c:pt>
                <c:pt idx="902" formatCode="General">
                  <c:v>0.105923871</c:v>
                </c:pt>
                <c:pt idx="903" formatCode="General">
                  <c:v>0.15822679000000001</c:v>
                </c:pt>
                <c:pt idx="904" formatCode="General">
                  <c:v>0.20981519200000001</c:v>
                </c:pt>
                <c:pt idx="905" formatCode="General">
                  <c:v>0.26048647400000002</c:v>
                </c:pt>
                <c:pt idx="906" formatCode="General">
                  <c:v>0.31004200900000001</c:v>
                </c:pt>
                <c:pt idx="907" formatCode="General">
                  <c:v>0.358287933</c:v>
                </c:pt>
                <c:pt idx="908" formatCode="General">
                  <c:v>0.40503589600000001</c:v>
                </c:pt>
                <c:pt idx="909" formatCode="General">
                  <c:v>0.450103806</c:v>
                </c:pt>
                <c:pt idx="910" formatCode="General">
                  <c:v>0.493316533</c:v>
                </c:pt>
                <c:pt idx="911" formatCode="General">
                  <c:v>0.53450659499999997</c:v>
                </c:pt>
                <c:pt idx="912" formatCode="General">
                  <c:v>0.57351480600000004</c:v>
                </c:pt>
                <c:pt idx="913" formatCode="General">
                  <c:v>0.61019089299999996</c:v>
                </c:pt>
                <c:pt idx="914" formatCode="General">
                  <c:v>0.64439407199999998</c:v>
                </c:pt>
                <c:pt idx="915" formatCode="General">
                  <c:v>0.67599359199999998</c:v>
                </c:pt>
                <c:pt idx="916" formatCode="General">
                  <c:v>0.70486923700000004</c:v>
                </c:pt>
                <c:pt idx="917" formatCode="General">
                  <c:v>0.73091177600000001</c:v>
                </c:pt>
                <c:pt idx="918" formatCode="General">
                  <c:v>0.75402338199999996</c:v>
                </c:pt>
                <c:pt idx="919" formatCode="General">
                  <c:v>0.774117999</c:v>
                </c:pt>
                <c:pt idx="920" formatCode="General">
                  <c:v>0.79112165700000003</c:v>
                </c:pt>
                <c:pt idx="921" formatCode="General">
                  <c:v>0.80497274699999999</c:v>
                </c:pt>
                <c:pt idx="922" formatCode="General">
                  <c:v>0.81562224299999997</c:v>
                </c:pt>
                <c:pt idx="923" formatCode="General">
                  <c:v>0.82303386999999995</c:v>
                </c:pt>
                <c:pt idx="924" formatCode="General">
                  <c:v>0.82718422800000002</c:v>
                </c:pt>
                <c:pt idx="925" formatCode="General">
                  <c:v>0.82806285800000001</c:v>
                </c:pt>
                <c:pt idx="926" formatCode="General">
                  <c:v>0.82567226100000002</c:v>
                </c:pt>
                <c:pt idx="927" formatCode="General">
                  <c:v>0.82002786800000005</c:v>
                </c:pt>
                <c:pt idx="928" formatCode="General">
                  <c:v>0.81115794699999999</c:v>
                </c:pt>
                <c:pt idx="929" formatCode="General">
                  <c:v>0.79910347500000001</c:v>
                </c:pt>
                <c:pt idx="930" formatCode="General">
                  <c:v>0.783917949</c:v>
                </c:pt>
                <c:pt idx="931" formatCode="General">
                  <c:v>0.76566715200000002</c:v>
                </c:pt>
                <c:pt idx="932" formatCode="General">
                  <c:v>0.74442886799999997</c:v>
                </c:pt>
                <c:pt idx="933" formatCode="General">
                  <c:v>0.720292551</c:v>
                </c:pt>
                <c:pt idx="934" formatCode="General">
                  <c:v>0.693358955</c:v>
                </c:pt>
                <c:pt idx="935" formatCode="General">
                  <c:v>0.66373970599999998</c:v>
                </c:pt>
                <c:pt idx="936" formatCode="General">
                  <c:v>0.63155684499999998</c:v>
                </c:pt>
                <c:pt idx="937" formatCode="General">
                  <c:v>0.59694232199999997</c:v>
                </c:pt>
                <c:pt idx="938" formatCode="General">
                  <c:v>0.56003745800000004</c:v>
                </c:pt>
                <c:pt idx="939" formatCode="General">
                  <c:v>0.52099236400000004</c:v>
                </c:pt>
                <c:pt idx="940" formatCode="General">
                  <c:v>0.47996533400000002</c:v>
                </c:pt>
                <c:pt idx="941" formatCode="General">
                  <c:v>0.43712219899999999</c:v>
                </c:pt>
                <c:pt idx="942" formatCode="General">
                  <c:v>0.392635658</c:v>
                </c:pt>
                <c:pt idx="943" formatCode="General">
                  <c:v>0.34668458200000002</c:v>
                </c:pt>
                <c:pt idx="944" formatCode="General">
                  <c:v>0.29945328999999998</c:v>
                </c:pt>
                <c:pt idx="945" formatCode="General">
                  <c:v>0.25113081500000001</c:v>
                </c:pt>
                <c:pt idx="946" formatCode="General">
                  <c:v>0.20191014099999999</c:v>
                </c:pt>
                <c:pt idx="947" formatCode="General">
                  <c:v>0.151987434</c:v>
                </c:pt>
                <c:pt idx="948" formatCode="General">
                  <c:v>0.101561258</c:v>
                </c:pt>
                <c:pt idx="949" formatCode="General">
                  <c:v>5.0831784999999997E-2</c:v>
                </c:pt>
                <c:pt idx="950">
                  <c:v>5.7366799999999997E-13</c:v>
                </c:pt>
                <c:pt idx="951" formatCode="General">
                  <c:v>-5.0733098999999997E-2</c:v>
                </c:pt>
                <c:pt idx="952" formatCode="General">
                  <c:v>-0.10116729300000001</c:v>
                </c:pt>
                <c:pt idx="953" formatCode="General">
                  <c:v>-0.15110393799999999</c:v>
                </c:pt>
                <c:pt idx="954" formatCode="General">
                  <c:v>-0.20034674199999999</c:v>
                </c:pt>
                <c:pt idx="955" formatCode="General">
                  <c:v>-0.248702543</c:v>
                </c:pt>
                <c:pt idx="956" formatCode="General">
                  <c:v>-0.29598206500000002</c:v>
                </c:pt>
                <c:pt idx="957" formatCode="General">
                  <c:v>-0.34200066200000001</c:v>
                </c:pt>
                <c:pt idx="958" formatCode="General">
                  <c:v>-0.38657903700000001</c:v>
                </c:pt>
                <c:pt idx="959" formatCode="General">
                  <c:v>-0.42954394099999998</c:v>
                </c:pt>
                <c:pt idx="960" formatCode="General">
                  <c:v>-0.47072884999999998</c:v>
                </c:pt>
                <c:pt idx="961" formatCode="General">
                  <c:v>-0.50997460900000002</c:v>
                </c:pt>
                <c:pt idx="962" formatCode="General">
                  <c:v>-0.54713004700000001</c:v>
                </c:pt>
                <c:pt idx="963" formatCode="General">
                  <c:v>-0.58205256100000002</c:v>
                </c:pt>
                <c:pt idx="964" formatCode="General">
                  <c:v>-0.61460866199999997</c:v>
                </c:pt>
                <c:pt idx="965" formatCode="General">
                  <c:v>-0.64467448500000002</c:v>
                </c:pt>
                <c:pt idx="966" formatCode="General">
                  <c:v>-0.67213626199999998</c:v>
                </c:pt>
                <c:pt idx="967" formatCode="General">
                  <c:v>-0.69689075</c:v>
                </c:pt>
                <c:pt idx="968" formatCode="General">
                  <c:v>-0.71884561899999999</c:v>
                </c:pt>
                <c:pt idx="969" formatCode="General">
                  <c:v>-0.73791979600000002</c:v>
                </c:pt>
                <c:pt idx="970" formatCode="General">
                  <c:v>-0.75404376200000001</c:v>
                </c:pt>
                <c:pt idx="971" formatCode="General">
                  <c:v>-0.76715980699999997</c:v>
                </c:pt>
                <c:pt idx="972" formatCode="General">
                  <c:v>-0.77722222900000004</c:v>
                </c:pt>
                <c:pt idx="973" formatCode="General">
                  <c:v>-0.78419749599999999</c:v>
                </c:pt>
                <c:pt idx="974" formatCode="General">
                  <c:v>-0.788064349</c:v>
                </c:pt>
                <c:pt idx="975" formatCode="General">
                  <c:v>-0.78881386399999998</c:v>
                </c:pt>
                <c:pt idx="976" formatCode="General">
                  <c:v>-0.78644946400000004</c:v>
                </c:pt>
                <c:pt idx="977" formatCode="General">
                  <c:v>-0.780986874</c:v>
                </c:pt>
                <c:pt idx="978" formatCode="General">
                  <c:v>-0.77245403999999995</c:v>
                </c:pt>
                <c:pt idx="979" formatCode="General">
                  <c:v>-0.76089098600000005</c:v>
                </c:pt>
                <c:pt idx="980" formatCode="General">
                  <c:v>-0.74634963899999995</c:v>
                </c:pt>
                <c:pt idx="981" formatCode="General">
                  <c:v>-0.72889359300000001</c:v>
                </c:pt>
                <c:pt idx="982" formatCode="General">
                  <c:v>-0.70859783499999995</c:v>
                </c:pt>
                <c:pt idx="983" formatCode="General">
                  <c:v>-0.68554842299999996</c:v>
                </c:pt>
                <c:pt idx="984" formatCode="General">
                  <c:v>-0.65984212499999995</c:v>
                </c:pt>
                <c:pt idx="985" formatCode="General">
                  <c:v>-0.631586011</c:v>
                </c:pt>
                <c:pt idx="986" formatCode="General">
                  <c:v>-0.60089700999999995</c:v>
                </c:pt>
                <c:pt idx="987" formatCode="General">
                  <c:v>-0.56790142499999996</c:v>
                </c:pt>
                <c:pt idx="988" formatCode="General">
                  <c:v>-0.53273441399999999</c:v>
                </c:pt>
                <c:pt idx="989" formatCode="General">
                  <c:v>-0.49553943499999997</c:v>
                </c:pt>
                <c:pt idx="990" formatCode="General">
                  <c:v>-0.456467664</c:v>
                </c:pt>
                <c:pt idx="991" formatCode="General">
                  <c:v>-0.41567737700000001</c:v>
                </c:pt>
                <c:pt idx="992" formatCode="General">
                  <c:v>-0.373333311</c:v>
                </c:pt>
                <c:pt idx="993" formatCode="General">
                  <c:v>-0.32960599600000001</c:v>
                </c:pt>
                <c:pt idx="994" formatCode="General">
                  <c:v>-0.28467107000000003</c:v>
                </c:pt>
                <c:pt idx="995" formatCode="General">
                  <c:v>-0.23870857200000001</c:v>
                </c:pt>
                <c:pt idx="996" formatCode="General">
                  <c:v>-0.19190222100000001</c:v>
                </c:pt>
                <c:pt idx="997" formatCode="General">
                  <c:v>-0.14443867799999999</c:v>
                </c:pt>
                <c:pt idx="998" formatCode="General">
                  <c:v>-9.6506806000000001E-2</c:v>
                </c:pt>
                <c:pt idx="999" formatCode="General">
                  <c:v>-4.8296914000000003E-2</c:v>
                </c:pt>
                <c:pt idx="1000">
                  <c:v>-6.78853E-13</c:v>
                </c:pt>
                <c:pt idx="1001" formatCode="General">
                  <c:v>4.8193001999999999E-2</c:v>
                </c:pt>
                <c:pt idx="1002" formatCode="General">
                  <c:v>9.6091979999999994E-2</c:v>
                </c:pt>
                <c:pt idx="1003" formatCode="General">
                  <c:v>0.14350839600000001</c:v>
                </c:pt>
                <c:pt idx="1004" formatCode="General">
                  <c:v>0.19025602699999999</c:v>
                </c:pt>
                <c:pt idx="1005" formatCode="General">
                  <c:v>0.23615169699999999</c:v>
                </c:pt>
                <c:pt idx="1006" formatCode="General">
                  <c:v>0.28101599300000002</c:v>
                </c:pt>
                <c:pt idx="1007" formatCode="General">
                  <c:v>0.32467397399999998</c:v>
                </c:pt>
                <c:pt idx="1008" formatCode="General">
                  <c:v>0.366955845</c:v>
                </c:pt>
                <c:pt idx="1009" formatCode="General">
                  <c:v>0.40769762300000001</c:v>
                </c:pt>
                <c:pt idx="1010" formatCode="General">
                  <c:v>0.44674177100000001</c:v>
                </c:pt>
                <c:pt idx="1011" formatCode="General">
                  <c:v>0.483937809</c:v>
                </c:pt>
                <c:pt idx="1012" formatCode="General">
                  <c:v>0.519142891</c:v>
                </c:pt>
                <c:pt idx="1013" formatCode="General">
                  <c:v>0.552222357</c:v>
                </c:pt>
                <c:pt idx="1014" formatCode="General">
                  <c:v>0.58305024699999997</c:v>
                </c:pt>
                <c:pt idx="1015" formatCode="General">
                  <c:v>0.611509776</c:v>
                </c:pt>
                <c:pt idx="1016" formatCode="General">
                  <c:v>0.63749378300000004</c:v>
                </c:pt>
                <c:pt idx="1017" formatCode="General">
                  <c:v>0.66090512899999998</c:v>
                </c:pt>
                <c:pt idx="1018" formatCode="General">
                  <c:v>0.68165705799999998</c:v>
                </c:pt>
                <c:pt idx="1019" formatCode="General">
                  <c:v>0.69967352199999999</c:v>
                </c:pt>
                <c:pt idx="1020" formatCode="General">
                  <c:v>0.71488945500000001</c:v>
                </c:pt>
                <c:pt idx="1021" formatCode="General">
                  <c:v>0.72725100499999995</c:v>
                </c:pt>
                <c:pt idx="1022" formatCode="General">
                  <c:v>0.73671572399999996</c:v>
                </c:pt>
                <c:pt idx="1023" formatCode="General">
                  <c:v>0.74325271100000001</c:v>
                </c:pt>
                <c:pt idx="1024" formatCode="General">
                  <c:v>0.74684270699999999</c:v>
                </c:pt>
                <c:pt idx="1025" formatCode="General">
                  <c:v>0.74747814499999998</c:v>
                </c:pt>
                <c:pt idx="1026" formatCode="General">
                  <c:v>0.74516315300000002</c:v>
                </c:pt>
                <c:pt idx="1027" formatCode="General">
                  <c:v>0.73991351299999997</c:v>
                </c:pt>
                <c:pt idx="1028" formatCode="General">
                  <c:v>0.73175657400000005</c:v>
                </c:pt>
                <c:pt idx="1029" formatCode="General">
                  <c:v>0.72073111099999998</c:v>
                </c:pt>
                <c:pt idx="1030" formatCode="General">
                  <c:v>0.70688715400000002</c:v>
                </c:pt>
                <c:pt idx="1031" formatCode="General">
                  <c:v>0.69028575800000003</c:v>
                </c:pt>
                <c:pt idx="1032" formatCode="General">
                  <c:v>0.67099874000000004</c:v>
                </c:pt>
                <c:pt idx="1033" formatCode="General">
                  <c:v>0.64910836800000005</c:v>
                </c:pt>
                <c:pt idx="1034" formatCode="General">
                  <c:v>0.62470701500000003</c:v>
                </c:pt>
                <c:pt idx="1035" formatCode="General">
                  <c:v>0.59789676700000005</c:v>
                </c:pt>
                <c:pt idx="1036" formatCode="General">
                  <c:v>0.56878899999999999</c:v>
                </c:pt>
                <c:pt idx="1037" formatCode="General">
                  <c:v>0.537503913</c:v>
                </c:pt>
                <c:pt idx="1038" formatCode="General">
                  <c:v>0.50417003999999999</c:v>
                </c:pt>
                <c:pt idx="1039" formatCode="General">
                  <c:v>0.46892371599999999</c:v>
                </c:pt>
                <c:pt idx="1040" formatCode="General">
                  <c:v>0.43190852000000002</c:v>
                </c:pt>
                <c:pt idx="1041" formatCode="General">
                  <c:v>0.39327469500000001</c:v>
                </c:pt>
                <c:pt idx="1042" formatCode="General">
                  <c:v>0.35317853399999999</c:v>
                </c:pt>
                <c:pt idx="1043" formatCode="General">
                  <c:v>0.31178174800000003</c:v>
                </c:pt>
                <c:pt idx="1044" formatCode="General">
                  <c:v>0.26925081499999998</c:v>
                </c:pt>
                <c:pt idx="1045" formatCode="General">
                  <c:v>0.22575631099999999</c:v>
                </c:pt>
                <c:pt idx="1046" formatCode="General">
                  <c:v>0.18147222199999999</c:v>
                </c:pt>
                <c:pt idx="1047" formatCode="General">
                  <c:v>0.13657525400000001</c:v>
                </c:pt>
                <c:pt idx="1048" formatCode="General">
                  <c:v>9.1244120999999997E-2</c:v>
                </c:pt>
                <c:pt idx="1049" formatCode="General">
                  <c:v>4.5658837000000001E-2</c:v>
                </c:pt>
                <c:pt idx="1050">
                  <c:v>7.7340000000000002E-13</c:v>
                </c:pt>
                <c:pt idx="1051" formatCode="General">
                  <c:v>-4.5551923000000001E-2</c:v>
                </c:pt>
                <c:pt idx="1052" formatCode="General">
                  <c:v>-9.0817311999999997E-2</c:v>
                </c:pt>
                <c:pt idx="1053" formatCode="General">
                  <c:v>-0.13561809899999999</c:v>
                </c:pt>
                <c:pt idx="1054" formatCode="General">
                  <c:v>-0.17977847199999999</c:v>
                </c:pt>
                <c:pt idx="1055" formatCode="General">
                  <c:v>-0.223125563</c:v>
                </c:pt>
                <c:pt idx="1056" formatCode="General">
                  <c:v>-0.26549012799999999</c:v>
                </c:pt>
                <c:pt idx="1057" formatCode="General">
                  <c:v>-0.30670720299999998</c:v>
                </c:pt>
                <c:pt idx="1058" formatCode="General">
                  <c:v>-0.34661674999999997</c:v>
                </c:pt>
                <c:pt idx="1059" formatCode="General">
                  <c:v>-0.38506427799999998</c:v>
                </c:pt>
                <c:pt idx="1060" formatCode="General">
                  <c:v>-0.42190144099999999</c:v>
                </c:pt>
                <c:pt idx="1061" formatCode="General">
                  <c:v>-0.45698660899999999</c:v>
                </c:pt>
                <c:pt idx="1062" formatCode="General">
                  <c:v>-0.49018541399999999</c:v>
                </c:pt>
                <c:pt idx="1063" formatCode="General">
                  <c:v>-0.52137126099999997</c:v>
                </c:pt>
                <c:pt idx="1064" formatCode="General">
                  <c:v>-0.55042581400000001</c:v>
                </c:pt>
                <c:pt idx="1065" formatCode="General">
                  <c:v>-0.57723944400000005</c:v>
                </c:pt>
                <c:pt idx="1066" formatCode="General">
                  <c:v>-0.60171163800000005</c:v>
                </c:pt>
                <c:pt idx="1067" formatCode="General">
                  <c:v>-0.62375137999999997</c:v>
                </c:pt>
                <c:pt idx="1068" formatCode="General">
                  <c:v>-0.64327748299999998</c:v>
                </c:pt>
                <c:pt idx="1069" formatCode="General">
                  <c:v>-0.66021889</c:v>
                </c:pt>
                <c:pt idx="1070" formatCode="General">
                  <c:v>-0.67451492999999996</c:v>
                </c:pt>
                <c:pt idx="1071" formatCode="General">
                  <c:v>-0.68611553300000006</c:v>
                </c:pt>
                <c:pt idx="1072" formatCode="General">
                  <c:v>-0.69498140200000003</c:v>
                </c:pt>
                <c:pt idx="1073" formatCode="General">
                  <c:v>-0.70108414100000005</c:v>
                </c:pt>
                <c:pt idx="1074" formatCode="General">
                  <c:v>-0.70440634400000002</c:v>
                </c:pt>
                <c:pt idx="1075" formatCode="General">
                  <c:v>-0.70494163399999998</c:v>
                </c:pt>
                <c:pt idx="1076" formatCode="General">
                  <c:v>-0.70269466599999997</c:v>
                </c:pt>
                <c:pt idx="1077" formatCode="General">
                  <c:v>-0.69768107499999998</c:v>
                </c:pt>
                <c:pt idx="1078" formatCode="General">
                  <c:v>-0.68992739400000003</c:v>
                </c:pt>
                <c:pt idx="1079" formatCode="General">
                  <c:v>-0.67947091900000001</c:v>
                </c:pt>
                <c:pt idx="1080" formatCode="General">
                  <c:v>-0.66635953400000003</c:v>
                </c:pt>
                <c:pt idx="1081" formatCode="General">
                  <c:v>-0.65065149899999997</c:v>
                </c:pt>
                <c:pt idx="1082" formatCode="General">
                  <c:v>-0.63241519400000001</c:v>
                </c:pt>
                <c:pt idx="1083" formatCode="General">
                  <c:v>-0.61172882100000003</c:v>
                </c:pt>
                <c:pt idx="1084" formatCode="General">
                  <c:v>-0.58868007200000005</c:v>
                </c:pt>
                <c:pt idx="1085" formatCode="General">
                  <c:v>-0.56336575799999999</c:v>
                </c:pt>
                <c:pt idx="1086" formatCode="General">
                  <c:v>-0.53589140599999996</c:v>
                </c:pt>
                <c:pt idx="1087" formatCode="General">
                  <c:v>-0.50637081900000003</c:v>
                </c:pt>
                <c:pt idx="1088" formatCode="General">
                  <c:v>-0.47492560299999997</c:v>
                </c:pt>
                <c:pt idx="1089" formatCode="General">
                  <c:v>-0.44168467</c:v>
                </c:pt>
                <c:pt idx="1090" formatCode="General">
                  <c:v>-0.40678371000000002</c:v>
                </c:pt>
                <c:pt idx="1091" formatCode="General">
                  <c:v>-0.37036463400000003</c:v>
                </c:pt>
                <c:pt idx="1092" formatCode="General">
                  <c:v>-0.33257500200000001</c:v>
                </c:pt>
                <c:pt idx="1093" formatCode="General">
                  <c:v>-0.29356742200000002</c:v>
                </c:pt>
                <c:pt idx="1094" formatCode="General">
                  <c:v>-0.25349893400000001</c:v>
                </c:pt>
                <c:pt idx="1095" formatCode="General">
                  <c:v>-0.21253038099999999</c:v>
                </c:pt>
                <c:pt idx="1096" formatCode="General">
                  <c:v>-0.17082575999999999</c:v>
                </c:pt>
                <c:pt idx="1097" formatCode="General">
                  <c:v>-0.12855156700000001</c:v>
                </c:pt>
                <c:pt idx="1098" formatCode="General">
                  <c:v>-8.5876130999999994E-2</c:v>
                </c:pt>
                <c:pt idx="1099" formatCode="General">
                  <c:v>-4.2968948E-2</c:v>
                </c:pt>
                <c:pt idx="1100">
                  <c:v>-8.5169299999999999E-13</c:v>
                </c:pt>
                <c:pt idx="1101" formatCode="General">
                  <c:v>4.2860910000000002E-2</c:v>
                </c:pt>
                <c:pt idx="1102" formatCode="General">
                  <c:v>8.5444834999999997E-2</c:v>
                </c:pt>
                <c:pt idx="1103" formatCode="General">
                  <c:v>0.12758434799999999</c:v>
                </c:pt>
                <c:pt idx="1104" formatCode="General">
                  <c:v>0.16911419899999999</c:v>
                </c:pt>
                <c:pt idx="1105" formatCode="General">
                  <c:v>0.20987196599999999</c:v>
                </c:pt>
                <c:pt idx="1106" formatCode="General">
                  <c:v>0.249698687</c:v>
                </c:pt>
                <c:pt idx="1107" formatCode="General">
                  <c:v>0.28843948200000002</c:v>
                </c:pt>
                <c:pt idx="1108" formatCode="General">
                  <c:v>0.32594415300000001</c:v>
                </c:pt>
                <c:pt idx="1109" formatCode="General">
                  <c:v>0.36206777099999998</c:v>
                </c:pt>
                <c:pt idx="1110" formatCode="General">
                  <c:v>0.39667122799999999</c:v>
                </c:pt>
                <c:pt idx="1111" formatCode="General">
                  <c:v>0.42962177899999998</c:v>
                </c:pt>
                <c:pt idx="1112" formatCode="General">
                  <c:v>0.460793548</c:v>
                </c:pt>
                <c:pt idx="1113" formatCode="General">
                  <c:v>0.490068008</c:v>
                </c:pt>
                <c:pt idx="1114" formatCode="General">
                  <c:v>0.51733443099999998</c:v>
                </c:pt>
                <c:pt idx="1115" formatCode="General">
                  <c:v>0.54249030799999998</c:v>
                </c:pt>
                <c:pt idx="1116" formatCode="General">
                  <c:v>0.565441729</c:v>
                </c:pt>
                <c:pt idx="1117" formatCode="General">
                  <c:v>0.58610373800000004</c:v>
                </c:pt>
                <c:pt idx="1118" formatCode="General">
                  <c:v>0.60440064000000004</c:v>
                </c:pt>
                <c:pt idx="1119" formatCode="General">
                  <c:v>0.62026628100000003</c:v>
                </c:pt>
                <c:pt idx="1120" formatCode="General">
                  <c:v>0.63364428399999995</c:v>
                </c:pt>
                <c:pt idx="1121" formatCode="General">
                  <c:v>0.64448824299999996</c:v>
                </c:pt>
                <c:pt idx="1122" formatCode="General">
                  <c:v>0.65276188800000001</c:v>
                </c:pt>
                <c:pt idx="1123" formatCode="General">
                  <c:v>0.658439196</c:v>
                </c:pt>
                <c:pt idx="1124" formatCode="General">
                  <c:v>0.66150446900000004</c:v>
                </c:pt>
                <c:pt idx="1125" formatCode="General">
                  <c:v>0.66195237100000004</c:v>
                </c:pt>
                <c:pt idx="1126" formatCode="General">
                  <c:v>0.65978791999999997</c:v>
                </c:pt>
                <c:pt idx="1127" formatCode="General">
                  <c:v>0.65502644300000001</c:v>
                </c:pt>
                <c:pt idx="1128" formatCode="General">
                  <c:v>0.64769348900000001</c:v>
                </c:pt>
                <c:pt idx="1129" formatCode="General">
                  <c:v>0.63782469799999997</c:v>
                </c:pt>
                <c:pt idx="1130" formatCode="General">
                  <c:v>0.62546563899999996</c:v>
                </c:pt>
                <c:pt idx="1131" formatCode="General">
                  <c:v>0.61067159699999995</c:v>
                </c:pt>
                <c:pt idx="1132" formatCode="General">
                  <c:v>0.59350733700000002</c:v>
                </c:pt>
                <c:pt idx="1133" formatCode="General">
                  <c:v>0.57404681700000004</c:v>
                </c:pt>
                <c:pt idx="1134" formatCode="General">
                  <c:v>0.55237287400000001</c:v>
                </c:pt>
                <c:pt idx="1135" formatCode="General">
                  <c:v>0.528576873</c:v>
                </c:pt>
                <c:pt idx="1136" formatCode="General">
                  <c:v>0.50275832300000001</c:v>
                </c:pt>
                <c:pt idx="1137" formatCode="General">
                  <c:v>0.47502446300000001</c:v>
                </c:pt>
                <c:pt idx="1138" formatCode="General">
                  <c:v>0.44548981599999998</c:v>
                </c:pt>
                <c:pt idx="1139" formatCode="General">
                  <c:v>0.41427571899999999</c:v>
                </c:pt>
                <c:pt idx="1140" formatCode="General">
                  <c:v>0.38150982300000003</c:v>
                </c:pt>
                <c:pt idx="1141" formatCode="General">
                  <c:v>0.34732557400000003</c:v>
                </c:pt>
                <c:pt idx="1142" formatCode="General">
                  <c:v>0.31186166799999998</c:v>
                </c:pt>
                <c:pt idx="1143" formatCode="General">
                  <c:v>0.275261492</c:v>
                </c:pt>
                <c:pt idx="1144" formatCode="General">
                  <c:v>0.23767253999999999</c:v>
                </c:pt>
                <c:pt idx="1145" formatCode="General">
                  <c:v>0.19924581999999999</c:v>
                </c:pt>
                <c:pt idx="1146" formatCode="General">
                  <c:v>0.160135254</c:v>
                </c:pt>
                <c:pt idx="1147" formatCode="General">
                  <c:v>0.12049705099999999</c:v>
                </c:pt>
                <c:pt idx="1148" formatCode="General">
                  <c:v>8.0489092999999998E-2</c:v>
                </c:pt>
                <c:pt idx="1149" formatCode="General">
                  <c:v>4.0270299000000002E-2</c:v>
                </c:pt>
                <c:pt idx="1150">
                  <c:v>9.1426699999999999E-13</c:v>
                </c:pt>
                <c:pt idx="1151" formatCode="General">
                  <c:v>-4.0162695999999998E-2</c:v>
                </c:pt>
                <c:pt idx="1152" formatCode="General">
                  <c:v>-8.0059533000000002E-2</c:v>
                </c:pt>
                <c:pt idx="1153" formatCode="General">
                  <c:v>-0.11953372499999999</c:v>
                </c:pt>
                <c:pt idx="1154" formatCode="General">
                  <c:v>-0.15843057899999999</c:v>
                </c:pt>
                <c:pt idx="1155" formatCode="General">
                  <c:v>-0.196598096</c:v>
                </c:pt>
                <c:pt idx="1156" formatCode="General">
                  <c:v>-0.23388756799999999</c:v>
                </c:pt>
                <c:pt idx="1157" formatCode="General">
                  <c:v>-0.27015415199999998</c:v>
                </c:pt>
                <c:pt idx="1158" formatCode="General">
                  <c:v>-0.30525743999999999</c:v>
                </c:pt>
                <c:pt idx="1159" formatCode="General">
                  <c:v>-0.33906199399999998</c:v>
                </c:pt>
                <c:pt idx="1160" formatCode="General">
                  <c:v>-0.37143787499999997</c:v>
                </c:pt>
                <c:pt idx="1161" formatCode="General">
                  <c:v>-0.40226113499999999</c:v>
                </c:pt>
                <c:pt idx="1162" formatCode="General">
                  <c:v>-0.431414299</c:v>
                </c:pt>
                <c:pt idx="1163" formatCode="General">
                  <c:v>-0.45878680300000002</c:v>
                </c:pt>
                <c:pt idx="1164" formatCode="General">
                  <c:v>-0.48427542099999998</c:v>
                </c:pt>
                <c:pt idx="1165" formatCode="General">
                  <c:v>-0.50778464499999998</c:v>
                </c:pt>
                <c:pt idx="1166" formatCode="General">
                  <c:v>-0.52922704799999998</c:v>
                </c:pt>
                <c:pt idx="1167" formatCode="General">
                  <c:v>-0.54852360499999997</c:v>
                </c:pt>
                <c:pt idx="1168" formatCode="General">
                  <c:v>-0.56560398199999995</c:v>
                </c:pt>
                <c:pt idx="1169" formatCode="General">
                  <c:v>-0.58040679299999998</c:v>
                </c:pt>
                <c:pt idx="1170" formatCode="General">
                  <c:v>-0.592879814</c:v>
                </c:pt>
                <c:pt idx="1171" formatCode="General">
                  <c:v>-0.60298016799999998</c:v>
                </c:pt>
                <c:pt idx="1172" formatCode="General">
                  <c:v>-0.61067446999999997</c:v>
                </c:pt>
                <c:pt idx="1173" formatCode="General">
                  <c:v>-0.61593892699999997</c:v>
                </c:pt>
                <c:pt idx="1174" formatCode="General">
                  <c:v>-0.61875941199999995</c:v>
                </c:pt>
                <c:pt idx="1175" formatCode="General">
                  <c:v>-0.61913149099999998</c:v>
                </c:pt>
                <c:pt idx="1176" formatCode="General">
                  <c:v>-0.617060414</c:v>
                </c:pt>
                <c:pt idx="1177" formatCode="General">
                  <c:v>-0.61256106700000001</c:v>
                </c:pt>
                <c:pt idx="1178" formatCode="General">
                  <c:v>-0.60565788700000001</c:v>
                </c:pt>
                <c:pt idx="1179" formatCode="General">
                  <c:v>-0.59638474100000005</c:v>
                </c:pt>
                <c:pt idx="1180" formatCode="General">
                  <c:v>-0.58478476199999996</c:v>
                </c:pt>
                <c:pt idx="1181" formatCode="General">
                  <c:v>-0.57091015899999997</c:v>
                </c:pt>
                <c:pt idx="1182" formatCode="General">
                  <c:v>-0.55482197700000002</c:v>
                </c:pt>
                <c:pt idx="1183" formatCode="General">
                  <c:v>-0.53658984200000004</c:v>
                </c:pt>
                <c:pt idx="1184" formatCode="General">
                  <c:v>-0.51629165200000005</c:v>
                </c:pt>
                <c:pt idx="1185" formatCode="General">
                  <c:v>-0.49401325200000001</c:v>
                </c:pt>
                <c:pt idx="1186" formatCode="General">
                  <c:v>-0.46984807200000001</c:v>
                </c:pt>
                <c:pt idx="1187" formatCode="General">
                  <c:v>-0.44389673299999999</c:v>
                </c:pt>
                <c:pt idx="1188" formatCode="General">
                  <c:v>-0.416266635</c:v>
                </c:pt>
                <c:pt idx="1189" formatCode="General">
                  <c:v>-0.38707150800000001</c:v>
                </c:pt>
                <c:pt idx="1190" formatCode="General">
                  <c:v>-0.35643095000000002</c:v>
                </c:pt>
                <c:pt idx="1191" formatCode="General">
                  <c:v>-0.32446993400000002</c:v>
                </c:pt>
                <c:pt idx="1192" formatCode="General">
                  <c:v>-0.291318299</c:v>
                </c:pt>
                <c:pt idx="1193" formatCode="General">
                  <c:v>-0.257110226</c:v>
                </c:pt>
                <c:pt idx="1194" formatCode="General">
                  <c:v>-0.22198369500000001</c:v>
                </c:pt>
                <c:pt idx="1195" formatCode="General">
                  <c:v>-0.18607992500000001</c:v>
                </c:pt>
                <c:pt idx="1196" formatCode="General">
                  <c:v>-0.149542811</c:v>
                </c:pt>
                <c:pt idx="1197" formatCode="General">
                  <c:v>-0.112518348</c:v>
                </c:pt>
                <c:pt idx="1198" formatCode="General">
                  <c:v>-7.5154044000000003E-2</c:v>
                </c:pt>
                <c:pt idx="1199" formatCode="General">
                  <c:v>-3.7598336000000003E-2</c:v>
                </c:pt>
                <c:pt idx="1200">
                  <c:v>-9.5345900000000009E-13</c:v>
                </c:pt>
                <c:pt idx="1201" formatCode="General">
                  <c:v>3.7492439000000002E-2</c:v>
                </c:pt>
                <c:pt idx="1202" formatCode="General">
                  <c:v>7.4731292000000005E-2</c:v>
                </c:pt>
                <c:pt idx="1203" formatCode="General">
                  <c:v>0.111570289</c:v>
                </c:pt>
                <c:pt idx="1204" formatCode="General">
                  <c:v>0.14786515</c:v>
                </c:pt>
                <c:pt idx="1205" formatCode="General">
                  <c:v>0.183474156</c:v>
                </c:pt>
                <c:pt idx="1206" formatCode="General">
                  <c:v>0.218258692</c:v>
                </c:pt>
                <c:pt idx="1207" formatCode="General">
                  <c:v>0.25208379800000003</c:v>
                </c:pt>
                <c:pt idx="1208" formatCode="General">
                  <c:v>0.28481868199999999</c:v>
                </c:pt>
                <c:pt idx="1209" formatCode="General">
                  <c:v>0.316337229</c:v>
                </c:pt>
                <c:pt idx="1210" formatCode="General">
                  <c:v>0.34651848899999999</c:v>
                </c:pt>
                <c:pt idx="1211" formatCode="General">
                  <c:v>0.37524713599999998</c:v>
                </c:pt>
                <c:pt idx="1212" formatCode="General">
                  <c:v>0.40241390900000001</c:v>
                </c:pt>
                <c:pt idx="1213" formatCode="General">
                  <c:v>0.427916028</c:v>
                </c:pt>
                <c:pt idx="1214" formatCode="General">
                  <c:v>0.45165758099999997</c:v>
                </c:pt>
                <c:pt idx="1215" formatCode="General">
                  <c:v>0.47354988199999998</c:v>
                </c:pt>
                <c:pt idx="1216" formatCode="General">
                  <c:v>0.49351180500000003</c:v>
                </c:pt>
                <c:pt idx="1217" formatCode="General">
                  <c:v>0.51147007600000005</c:v>
                </c:pt>
                <c:pt idx="1218" formatCode="General">
                  <c:v>0.52735954799999996</c:v>
                </c:pt>
                <c:pt idx="1219" formatCode="General">
                  <c:v>0.54112343100000004</c:v>
                </c:pt>
                <c:pt idx="1220" formatCode="General">
                  <c:v>0.55271349199999997</c:v>
                </c:pt>
                <c:pt idx="1221" formatCode="General">
                  <c:v>0.56209022200000003</c:v>
                </c:pt>
                <c:pt idx="1222" formatCode="General">
                  <c:v>0.56922296999999999</c:v>
                </c:pt>
                <c:pt idx="1223" formatCode="General">
                  <c:v>0.57409003199999997</c:v>
                </c:pt>
                <c:pt idx="1224" formatCode="General">
                  <c:v>0.57667871800000003</c:v>
                </c:pt>
                <c:pt idx="1225" formatCode="General">
                  <c:v>0.576985372</c:v>
                </c:pt>
                <c:pt idx="1226" formatCode="General">
                  <c:v>0.57501536200000003</c:v>
                </c:pt>
                <c:pt idx="1227" formatCode="General">
                  <c:v>0.570783033</c:v>
                </c:pt>
                <c:pt idx="1228" formatCode="General">
                  <c:v>0.56431162199999996</c:v>
                </c:pt>
                <c:pt idx="1229" formatCode="General">
                  <c:v>0.555633143</c:v>
                </c:pt>
                <c:pt idx="1230" formatCode="General">
                  <c:v>0.54478823499999995</c:v>
                </c:pt>
                <c:pt idx="1231" formatCode="General">
                  <c:v>0.53182597600000003</c:v>
                </c:pt>
                <c:pt idx="1232" formatCode="General">
                  <c:v>0.51680366300000002</c:v>
                </c:pt>
                <c:pt idx="1233" formatCode="General">
                  <c:v>0.49978656300000002</c:v>
                </c:pt>
                <c:pt idx="1234" formatCode="General">
                  <c:v>0.48084763200000002</c:v>
                </c:pt>
                <c:pt idx="1235" formatCode="General">
                  <c:v>0.46006720699999998</c:v>
                </c:pt>
                <c:pt idx="1236" formatCode="General">
                  <c:v>0.43753266000000002</c:v>
                </c:pt>
                <c:pt idx="1237" formatCode="General">
                  <c:v>0.41333803899999999</c:v>
                </c:pt>
                <c:pt idx="1238" formatCode="General">
                  <c:v>0.38758367300000002</c:v>
                </c:pt>
                <c:pt idx="1239" formatCode="General">
                  <c:v>0.36037576100000002</c:v>
                </c:pt>
                <c:pt idx="1240" formatCode="General">
                  <c:v>0.33182592999999999</c:v>
                </c:pt>
                <c:pt idx="1241" formatCode="General">
                  <c:v>0.30205078200000002</c:v>
                </c:pt>
                <c:pt idx="1242" formatCode="General">
                  <c:v>0.27117141700000003</c:v>
                </c:pt>
                <c:pt idx="1243" formatCode="General">
                  <c:v>0.239312942</c:v>
                </c:pt>
                <c:pt idx="1244" formatCode="General">
                  <c:v>0.206603963</c:v>
                </c:pt>
                <c:pt idx="1245" formatCode="General">
                  <c:v>0.17317606899999999</c:v>
                </c:pt>
                <c:pt idx="1246" formatCode="General">
                  <c:v>0.13916330399999999</c:v>
                </c:pt>
                <c:pt idx="1247" formatCode="General">
                  <c:v>0.10470162399999999</c:v>
                </c:pt>
                <c:pt idx="1248" formatCode="General">
                  <c:v>6.9928361999999994E-2</c:v>
                </c:pt>
                <c:pt idx="1249" formatCode="General">
                  <c:v>3.4981674999999997E-2</c:v>
                </c:pt>
                <c:pt idx="1250">
                  <c:v>9.8790600000000009E-13</c:v>
                </c:pt>
                <c:pt idx="1251" formatCode="General">
                  <c:v>-3.4878497000000001E-2</c:v>
                </c:pt>
                <c:pt idx="1252" formatCode="General">
                  <c:v>-6.9516465E-2</c:v>
                </c:pt>
                <c:pt idx="1253" formatCode="General">
                  <c:v>-0.103777907</c:v>
                </c:pt>
                <c:pt idx="1254" formatCode="General">
                  <c:v>-0.13752871799999999</c:v>
                </c:pt>
                <c:pt idx="1255" formatCode="General">
                  <c:v>-0.17063720099999999</c:v>
                </c:pt>
                <c:pt idx="1256" formatCode="General">
                  <c:v>-0.20297459200000001</c:v>
                </c:pt>
                <c:pt idx="1257" formatCode="General">
                  <c:v>-0.234415548</c:v>
                </c:pt>
                <c:pt idx="1258" formatCode="General">
                  <c:v>-0.26483864000000001</c:v>
                </c:pt>
                <c:pt idx="1259" formatCode="General">
                  <c:v>-0.29412682099999998</c:v>
                </c:pt>
                <c:pt idx="1260" formatCode="General">
                  <c:v>-0.32216787000000002</c:v>
                </c:pt>
                <c:pt idx="1261" formatCode="General">
                  <c:v>-0.34885482800000001</c:v>
                </c:pt>
                <c:pt idx="1262" formatCode="General">
                  <c:v>-0.37408639799999999</c:v>
                </c:pt>
                <c:pt idx="1263" formatCode="General">
                  <c:v>-0.397767337</c:v>
                </c:pt>
                <c:pt idx="1264" formatCode="General">
                  <c:v>-0.41980880500000001</c:v>
                </c:pt>
                <c:pt idx="1265" formatCode="General">
                  <c:v>-0.44012870399999998</c:v>
                </c:pt>
                <c:pt idx="1266" formatCode="General">
                  <c:v>-0.45865197800000002</c:v>
                </c:pt>
                <c:pt idx="1267" formatCode="General">
                  <c:v>-0.47531089300000001</c:v>
                </c:pt>
                <c:pt idx="1268" formatCode="General">
                  <c:v>-0.49004527799999997</c:v>
                </c:pt>
                <c:pt idx="1269" formatCode="General">
                  <c:v>-0.502802741</c:v>
                </c:pt>
                <c:pt idx="1270" formatCode="General">
                  <c:v>-0.51353885799999999</c:v>
                </c:pt>
                <c:pt idx="1271" formatCode="General">
                  <c:v>-0.52221731599999999</c:v>
                </c:pt>
                <c:pt idx="1272" formatCode="General">
                  <c:v>-0.52881003999999998</c:v>
                </c:pt>
                <c:pt idx="1273" formatCode="General">
                  <c:v>-0.53329727400000004</c:v>
                </c:pt>
                <c:pt idx="1274" formatCode="General">
                  <c:v>-0.53566763699999997</c:v>
                </c:pt>
                <c:pt idx="1275" formatCode="General">
                  <c:v>-0.53591814199999999</c:v>
                </c:pt>
                <c:pt idx="1276" formatCode="General">
                  <c:v>-0.53405418199999999</c:v>
                </c:pt>
                <c:pt idx="1277" formatCode="General">
                  <c:v>-0.53008948300000003</c:v>
                </c:pt>
                <c:pt idx="1278" formatCode="General">
                  <c:v>-0.52404602700000003</c:v>
                </c:pt>
                <c:pt idx="1279" formatCode="General">
                  <c:v>-0.51595393700000003</c:v>
                </c:pt>
                <c:pt idx="1280" formatCode="General">
                  <c:v>-0.50585133599999998</c:v>
                </c:pt>
                <c:pt idx="1281" formatCode="General">
                  <c:v>-0.49378417099999999</c:v>
                </c:pt>
                <c:pt idx="1282" formatCode="General">
                  <c:v>-0.47980600800000001</c:v>
                </c:pt>
                <c:pt idx="1283" formatCode="General">
                  <c:v>-0.463977798</c:v>
                </c:pt>
                <c:pt idx="1284" formatCode="General">
                  <c:v>-0.446367611</c:v>
                </c:pt>
                <c:pt idx="1285" formatCode="General">
                  <c:v>-0.42705035000000002</c:v>
                </c:pt>
                <c:pt idx="1286" formatCode="General">
                  <c:v>-0.40610743100000002</c:v>
                </c:pt>
                <c:pt idx="1287" formatCode="General">
                  <c:v>-0.38362644099999998</c:v>
                </c:pt>
                <c:pt idx="1288" formatCode="General">
                  <c:v>-0.359700776</c:v>
                </c:pt>
                <c:pt idx="1289" formatCode="General">
                  <c:v>-0.33442925299999998</c:v>
                </c:pt>
                <c:pt idx="1290" formatCode="General">
                  <c:v>-0.30791570099999999</c:v>
                </c:pt>
                <c:pt idx="1291" formatCode="General">
                  <c:v>-0.28026854000000001</c:v>
                </c:pt>
                <c:pt idx="1292" formatCode="General">
                  <c:v>-0.25160033199999998</c:v>
                </c:pt>
                <c:pt idx="1293" formatCode="General">
                  <c:v>-0.22202733299999999</c:v>
                </c:pt>
                <c:pt idx="1294" formatCode="General">
                  <c:v>-0.191669012</c:v>
                </c:pt>
                <c:pt idx="1295" formatCode="General">
                  <c:v>-0.16064757599999999</c:v>
                </c:pt>
                <c:pt idx="1296" formatCode="General">
                  <c:v>-0.12908747700000001</c:v>
                </c:pt>
                <c:pt idx="1297" formatCode="General">
                  <c:v>-9.7114913999999997E-2</c:v>
                </c:pt>
                <c:pt idx="1298" formatCode="General">
                  <c:v>-6.4857324999999993E-2</c:v>
                </c:pt>
                <c:pt idx="1299" formatCode="General">
                  <c:v>-3.2442886999999997E-2</c:v>
                </c:pt>
                <c:pt idx="1300">
                  <c:v>-1.00236E-12</c:v>
                </c:pt>
                <c:pt idx="1301" formatCode="General">
                  <c:v>3.2343216000000001E-2</c:v>
                </c:pt>
                <c:pt idx="1302" formatCode="General">
                  <c:v>6.4459428999999999E-2</c:v>
                </c:pt>
                <c:pt idx="1303" formatCode="General">
                  <c:v>9.6222593999999995E-2</c:v>
                </c:pt>
                <c:pt idx="1304" formatCode="General">
                  <c:v>0.12750845</c:v>
                </c:pt>
                <c:pt idx="1305" formatCode="General">
                  <c:v>0.158195001</c:v>
                </c:pt>
                <c:pt idx="1306" formatCode="General">
                  <c:v>0.188162995</c:v>
                </c:pt>
                <c:pt idx="1307" formatCode="General">
                  <c:v>0.21729638300000001</c:v>
                </c:pt>
                <c:pt idx="1308" formatCode="General">
                  <c:v>0.24548277299999999</c:v>
                </c:pt>
                <c:pt idx="1309" formatCode="General">
                  <c:v>0.27261385599999999</c:v>
                </c:pt>
                <c:pt idx="1310" formatCode="General">
                  <c:v>0.29858582900000002</c:v>
                </c:pt>
                <c:pt idx="1311" formatCode="General">
                  <c:v>0.32329978199999998</c:v>
                </c:pt>
                <c:pt idx="1312" formatCode="General">
                  <c:v>0.34666208300000001</c:v>
                </c:pt>
                <c:pt idx="1313" formatCode="General">
                  <c:v>0.368584725</c:v>
                </c:pt>
                <c:pt idx="1314" formatCode="General">
                  <c:v>0.38898565899999998</c:v>
                </c:pt>
                <c:pt idx="1315" formatCode="General">
                  <c:v>0.40778909899999999</c:v>
                </c:pt>
                <c:pt idx="1316" formatCode="General">
                  <c:v>0.42492580200000002</c:v>
                </c:pt>
                <c:pt idx="1317" formatCode="General">
                  <c:v>0.44033332200000003</c:v>
                </c:pt>
                <c:pt idx="1318" formatCode="General">
                  <c:v>0.45395623600000001</c:v>
                </c:pt>
                <c:pt idx="1319" formatCode="General">
                  <c:v>0.46574633700000001</c:v>
                </c:pt>
                <c:pt idx="1320" formatCode="General">
                  <c:v>0.47566280799999999</c:v>
                </c:pt>
                <c:pt idx="1321" formatCode="General">
                  <c:v>0.483672357</c:v>
                </c:pt>
                <c:pt idx="1322" formatCode="General">
                  <c:v>0.48974932300000001</c:v>
                </c:pt>
                <c:pt idx="1323" formatCode="General">
                  <c:v>0.493875758</c:v>
                </c:pt>
                <c:pt idx="1324" formatCode="General">
                  <c:v>0.49604147199999998</c:v>
                </c:pt>
                <c:pt idx="1325" formatCode="General">
                  <c:v>0.49624404799999999</c:v>
                </c:pt>
                <c:pt idx="1326" formatCode="General">
                  <c:v>0.49448882799999999</c:v>
                </c:pt>
                <c:pt idx="1327" formatCode="General">
                  <c:v>0.49078886799999999</c:v>
                </c:pt>
                <c:pt idx="1328" formatCode="General">
                  <c:v>0.48516486199999997</c:v>
                </c:pt>
                <c:pt idx="1329" formatCode="General">
                  <c:v>0.477645035</c:v>
                </c:pt>
                <c:pt idx="1330" formatCode="General">
                  <c:v>0.46826501100000001</c:v>
                </c:pt>
                <c:pt idx="1331" formatCode="General">
                  <c:v>0.45706764500000002</c:v>
                </c:pt>
                <c:pt idx="1332" formatCode="General">
                  <c:v>0.44410283499999997</c:v>
                </c:pt>
                <c:pt idx="1333" formatCode="General">
                  <c:v>0.42942729899999998</c:v>
                </c:pt>
                <c:pt idx="1334" formatCode="General">
                  <c:v>0.41310433299999999</c:v>
                </c:pt>
                <c:pt idx="1335" formatCode="General">
                  <c:v>0.39520353699999999</c:v>
                </c:pt>
                <c:pt idx="1336" formatCode="General">
                  <c:v>0.375800523</c:v>
                </c:pt>
                <c:pt idx="1337" formatCode="General">
                  <c:v>0.35497659399999998</c:v>
                </c:pt>
                <c:pt idx="1338" formatCode="General">
                  <c:v>0.33281840899999998</c:v>
                </c:pt>
                <c:pt idx="1339" formatCode="General">
                  <c:v>0.30941762099999998</c:v>
                </c:pt>
                <c:pt idx="1340" formatCode="General">
                  <c:v>0.28487049800000003</c:v>
                </c:pt>
                <c:pt idx="1341" formatCode="General">
                  <c:v>0.259277533</c:v>
                </c:pt>
                <c:pt idx="1342" formatCode="General">
                  <c:v>0.23274302699999999</c:v>
                </c:pt>
                <c:pt idx="1343" formatCode="General">
                  <c:v>0.20537467100000001</c:v>
                </c:pt>
                <c:pt idx="1344" formatCode="General">
                  <c:v>0.177283106</c:v>
                </c:pt>
                <c:pt idx="1345" formatCode="General">
                  <c:v>0.14858147699999999</c:v>
                </c:pt>
                <c:pt idx="1346" formatCode="General">
                  <c:v>0.119384981</c:v>
                </c:pt>
                <c:pt idx="1347" formatCode="General">
                  <c:v>8.9810399999999999E-2</c:v>
                </c:pt>
                <c:pt idx="1348" formatCode="General">
                  <c:v>5.9975641000000003E-2</c:v>
                </c:pt>
                <c:pt idx="1349" formatCode="General">
                  <c:v>2.9999260999999999E-2</c:v>
                </c:pt>
                <c:pt idx="1350">
                  <c:v>1.01329E-12</c:v>
                </c:pt>
                <c:pt idx="1351" formatCode="General">
                  <c:v>-2.9903689000000001E-2</c:v>
                </c:pt>
                <c:pt idx="1352" formatCode="General">
                  <c:v>-5.9594108999999999E-2</c:v>
                </c:pt>
                <c:pt idx="1353" formatCode="General">
                  <c:v>-8.8954779999999997E-2</c:v>
                </c:pt>
                <c:pt idx="1354" formatCode="General">
                  <c:v>-0.117870894</c:v>
                </c:pt>
                <c:pt idx="1355" formatCode="General">
                  <c:v>-0.14622976700000001</c:v>
                </c:pt>
                <c:pt idx="1356" formatCode="General">
                  <c:v>-0.17392127299999999</c:v>
                </c:pt>
                <c:pt idx="1357" formatCode="General">
                  <c:v>-0.20083827500000001</c:v>
                </c:pt>
                <c:pt idx="1358" formatCode="General">
                  <c:v>-0.22687703400000001</c:v>
                </c:pt>
                <c:pt idx="1359" formatCode="General">
                  <c:v>-0.251937613</c:v>
                </c:pt>
                <c:pt idx="1360" formatCode="General">
                  <c:v>-0.27592425700000001</c:v>
                </c:pt>
                <c:pt idx="1361" formatCode="General">
                  <c:v>-0.298745755</c:v>
                </c:pt>
                <c:pt idx="1362" formatCode="General">
                  <c:v>-0.32031579300000002</c:v>
                </c:pt>
                <c:pt idx="1363" formatCode="General">
                  <c:v>-0.34055327200000002</c:v>
                </c:pt>
                <c:pt idx="1364" formatCode="General">
                  <c:v>-0.35938261500000002</c:v>
                </c:pt>
                <c:pt idx="1365" formatCode="General">
                  <c:v>-0.37673404900000002</c:v>
                </c:pt>
                <c:pt idx="1366" formatCode="General">
                  <c:v>-0.39254385899999999</c:v>
                </c:pt>
                <c:pt idx="1367" formatCode="General">
                  <c:v>-0.40675462099999998</c:v>
                </c:pt>
                <c:pt idx="1368" formatCode="General">
                  <c:v>-0.419315412</c:v>
                </c:pt>
                <c:pt idx="1369" formatCode="General">
                  <c:v>-0.43018198299999999</c:v>
                </c:pt>
                <c:pt idx="1370" formatCode="General">
                  <c:v>-0.439316922</c:v>
                </c:pt>
                <c:pt idx="1371" formatCode="General">
                  <c:v>-0.44668976900000001</c:v>
                </c:pt>
                <c:pt idx="1372" formatCode="General">
                  <c:v>-0.452277123</c:v>
                </c:pt>
                <c:pt idx="1373" formatCode="General">
                  <c:v>-0.45606270599999998</c:v>
                </c:pt>
                <c:pt idx="1374" formatCode="General">
                  <c:v>-0.45803740700000001</c:v>
                </c:pt>
                <c:pt idx="1375" formatCode="General">
                  <c:v>-0.45819929300000001</c:v>
                </c:pt>
                <c:pt idx="1376" formatCode="General">
                  <c:v>-0.45655359600000001</c:v>
                </c:pt>
                <c:pt idx="1377" formatCode="General">
                  <c:v>-0.453112666</c:v>
                </c:pt>
                <c:pt idx="1378" formatCode="General">
                  <c:v>-0.44789590200000001</c:v>
                </c:pt>
                <c:pt idx="1379" formatCode="General">
                  <c:v>-0.44092964899999998</c:v>
                </c:pt>
                <c:pt idx="1380" formatCode="General">
                  <c:v>-0.43224707499999998</c:v>
                </c:pt>
                <c:pt idx="1381" formatCode="General">
                  <c:v>-0.421888017</c:v>
                </c:pt>
                <c:pt idx="1382" formatCode="General">
                  <c:v>-0.40989879899999998</c:v>
                </c:pt>
                <c:pt idx="1383" formatCode="General">
                  <c:v>-0.39633203299999997</c:v>
                </c:pt>
                <c:pt idx="1384" formatCode="General">
                  <c:v>-0.38124638599999999</c:v>
                </c:pt>
                <c:pt idx="1385" formatCode="General">
                  <c:v>-0.36470633099999999</c:v>
                </c:pt>
                <c:pt idx="1386" formatCode="General">
                  <c:v>-0.34678187300000002</c:v>
                </c:pt>
                <c:pt idx="1387" formatCode="General">
                  <c:v>-0.32754825500000001</c:v>
                </c:pt>
                <c:pt idx="1388" formatCode="General">
                  <c:v>-0.30708564100000002</c:v>
                </c:pt>
                <c:pt idx="1389" formatCode="General">
                  <c:v>-0.28547878799999998</c:v>
                </c:pt>
                <c:pt idx="1390" formatCode="General">
                  <c:v>-0.26281669099999999</c:v>
                </c:pt>
                <c:pt idx="1391" formatCode="General">
                  <c:v>-0.23919222300000001</c:v>
                </c:pt>
                <c:pt idx="1392" formatCode="General">
                  <c:v>-0.214701749</c:v>
                </c:pt>
                <c:pt idx="1393" formatCode="General">
                  <c:v>-0.189444741</c:v>
                </c:pt>
                <c:pt idx="1394" formatCode="General">
                  <c:v>-0.163523369</c:v>
                </c:pt>
                <c:pt idx="1395" formatCode="General">
                  <c:v>-0.137042093</c:v>
                </c:pt>
                <c:pt idx="1396" formatCode="General">
                  <c:v>-0.11010724</c:v>
                </c:pt>
                <c:pt idx="1397" formatCode="General">
                  <c:v>-8.2826577999999998E-2</c:v>
                </c:pt>
                <c:pt idx="1398" formatCode="General">
                  <c:v>-5.5308887000000001E-2</c:v>
                </c:pt>
                <c:pt idx="1399" formatCode="General">
                  <c:v>-2.7663527E-2</c:v>
                </c:pt>
                <c:pt idx="1400">
                  <c:v>-1.0141000000000001E-12</c:v>
                </c:pt>
                <c:pt idx="1401" formatCode="General">
                  <c:v>2.7572479E-2</c:v>
                </c:pt>
                <c:pt idx="1402" formatCode="General">
                  <c:v>5.4945412999999999E-2</c:v>
                </c:pt>
                <c:pt idx="1403" formatCode="General">
                  <c:v>8.2011451999999999E-2</c:v>
                </c:pt>
                <c:pt idx="1404" formatCode="General">
                  <c:v>0.108664811</c:v>
                </c:pt>
                <c:pt idx="1405" formatCode="General">
                  <c:v>0.13480168200000001</c:v>
                </c:pt>
                <c:pt idx="1406" formatCode="General">
                  <c:v>0.16032063799999999</c:v>
                </c:pt>
                <c:pt idx="1407" formatCode="General">
                  <c:v>0.185123028</c:v>
                </c:pt>
                <c:pt idx="1408" formatCode="General">
                  <c:v>0.209113355</c:v>
                </c:pt>
                <c:pt idx="1409" formatCode="General">
                  <c:v>0.23219964300000001</c:v>
                </c:pt>
                <c:pt idx="1410" formatCode="General">
                  <c:v>0.25429379000000002</c:v>
                </c:pt>
                <c:pt idx="1411" formatCode="General">
                  <c:v>0.27531190100000003</c:v>
                </c:pt>
                <c:pt idx="1412" formatCode="General">
                  <c:v>0.29517460699999998</c:v>
                </c:pt>
                <c:pt idx="1413" formatCode="General">
                  <c:v>0.31380736599999998</c:v>
                </c:pt>
                <c:pt idx="1414" formatCode="General">
                  <c:v>0.33114073399999999</c:v>
                </c:pt>
                <c:pt idx="1415" formatCode="General">
                  <c:v>0.34711062999999998</c:v>
                </c:pt>
                <c:pt idx="1416" formatCode="General">
                  <c:v>0.36165856899999999</c:v>
                </c:pt>
                <c:pt idx="1417" formatCode="General">
                  <c:v>0.37473187099999999</c:v>
                </c:pt>
                <c:pt idx="1418" formatCode="General">
                  <c:v>0.38628385399999998</c:v>
                </c:pt>
                <c:pt idx="1419" formatCode="General">
                  <c:v>0.39627399800000002</c:v>
                </c:pt>
                <c:pt idx="1420" formatCode="General">
                  <c:v>0.40466808199999998</c:v>
                </c:pt>
                <c:pt idx="1421" formatCode="General">
                  <c:v>0.41143829900000001</c:v>
                </c:pt>
                <c:pt idx="1422" formatCode="General">
                  <c:v>0.416563348</c:v>
                </c:pt>
                <c:pt idx="1423" formatCode="General">
                  <c:v>0.42002848999999998</c:v>
                </c:pt>
                <c:pt idx="1424" formatCode="General">
                  <c:v>0.42182559200000003</c:v>
                </c:pt>
                <c:pt idx="1425" formatCode="General">
                  <c:v>0.42195312899999998</c:v>
                </c:pt>
                <c:pt idx="1426" formatCode="General">
                  <c:v>0.42041617399999998</c:v>
                </c:pt>
                <c:pt idx="1427" formatCode="General">
                  <c:v>0.41722635400000002</c:v>
                </c:pt>
                <c:pt idx="1428" formatCode="General">
                  <c:v>0.41240178199999999</c:v>
                </c:pt>
                <c:pt idx="1429" formatCode="General">
                  <c:v>0.40596696199999999</c:v>
                </c:pt>
                <c:pt idx="1430" formatCode="General">
                  <c:v>0.39795267600000001</c:v>
                </c:pt>
                <c:pt idx="1431" formatCode="General">
                  <c:v>0.38839583599999999</c:v>
                </c:pt>
                <c:pt idx="1432" formatCode="General">
                  <c:v>0.37733931799999998</c:v>
                </c:pt>
                <c:pt idx="1433" formatCode="General">
                  <c:v>0.364831778</c:v>
                </c:pt>
                <c:pt idx="1434" formatCode="General">
                  <c:v>0.35092743500000001</c:v>
                </c:pt>
                <c:pt idx="1435" formatCode="General">
                  <c:v>0.33568584000000001</c:v>
                </c:pt>
                <c:pt idx="1436" formatCode="General">
                  <c:v>0.31917162300000002</c:v>
                </c:pt>
                <c:pt idx="1437" formatCode="General">
                  <c:v>0.30145421999999999</c:v>
                </c:pt>
                <c:pt idx="1438" formatCode="General">
                  <c:v>0.28260758499999999</c:v>
                </c:pt>
                <c:pt idx="1439" formatCode="General">
                  <c:v>0.26270987899999998</c:v>
                </c:pt>
                <c:pt idx="1440" formatCode="General">
                  <c:v>0.24184315000000001</c:v>
                </c:pt>
                <c:pt idx="1441" formatCode="General">
                  <c:v>0.22009299500000001</c:v>
                </c:pt>
                <c:pt idx="1442" formatCode="General">
                  <c:v>0.197548209</c:v>
                </c:pt>
                <c:pt idx="1443" formatCode="General">
                  <c:v>0.17430042500000001</c:v>
                </c:pt>
                <c:pt idx="1444" formatCode="General">
                  <c:v>0.15044374299999999</c:v>
                </c:pt>
                <c:pt idx="1445" formatCode="General">
                  <c:v>0.126074347</c:v>
                </c:pt>
                <c:pt idx="1446" formatCode="General">
                  <c:v>0.101290121</c:v>
                </c:pt>
                <c:pt idx="1447" formatCode="General">
                  <c:v>7.6190255999999998E-2</c:v>
                </c:pt>
                <c:pt idx="1448" formatCode="General">
                  <c:v>5.0874852999999998E-2</c:v>
                </c:pt>
                <c:pt idx="1449" formatCode="General">
                  <c:v>2.5444524999999999E-2</c:v>
                </c:pt>
                <c:pt idx="1450">
                  <c:v>1.0060499999999999E-12</c:v>
                </c:pt>
                <c:pt idx="1451" formatCode="General">
                  <c:v>-2.5358281999999999E-2</c:v>
                </c:pt>
                <c:pt idx="1452" formatCode="General">
                  <c:v>-5.0530560000000002E-2</c:v>
                </c:pt>
                <c:pt idx="1453" formatCode="General">
                  <c:v>-7.5418146000000005E-2</c:v>
                </c:pt>
                <c:pt idx="1454" formatCode="General">
                  <c:v>-9.9923811000000001E-2</c:v>
                </c:pt>
                <c:pt idx="1455" formatCode="General">
                  <c:v>-0.123952164</c:v>
                </c:pt>
                <c:pt idx="1456" formatCode="General">
                  <c:v>-0.14741002</c:v>
                </c:pt>
                <c:pt idx="1457" formatCode="General">
                  <c:v>-0.17020676500000001</c:v>
                </c:pt>
                <c:pt idx="1458" formatCode="General">
                  <c:v>-0.192254703</c:v>
                </c:pt>
                <c:pt idx="1459" formatCode="General">
                  <c:v>-0.21346939000000001</c:v>
                </c:pt>
                <c:pt idx="1460" formatCode="General">
                  <c:v>-0.233769961</c:v>
                </c:pt>
                <c:pt idx="1461" formatCode="General">
                  <c:v>-0.25307943300000002</c:v>
                </c:pt>
                <c:pt idx="1462" formatCode="General">
                  <c:v>-0.27132499900000001</c:v>
                </c:pt>
                <c:pt idx="1463" formatCode="General">
                  <c:v>-0.28843829900000001</c:v>
                </c:pt>
                <c:pt idx="1464" formatCode="General">
                  <c:v>-0.30435567600000002</c:v>
                </c:pt>
                <c:pt idx="1465" formatCode="General">
                  <c:v>-0.31901841199999997</c:v>
                </c:pt>
                <c:pt idx="1466" formatCode="General">
                  <c:v>-0.33237293899999998</c:v>
                </c:pt>
                <c:pt idx="1467" formatCode="General">
                  <c:v>-0.34437104099999999</c:v>
                </c:pt>
                <c:pt idx="1468" formatCode="General">
                  <c:v>-0.354970016</c:v>
                </c:pt>
                <c:pt idx="1469" formatCode="General">
                  <c:v>-0.36413283400000002</c:v>
                </c:pt>
                <c:pt idx="1470" formatCode="General">
                  <c:v>-0.37182826099999999</c:v>
                </c:pt>
                <c:pt idx="1471" formatCode="General">
                  <c:v>-0.378030961</c:v>
                </c:pt>
                <c:pt idx="1472" formatCode="General">
                  <c:v>-0.38272157600000001</c:v>
                </c:pt>
                <c:pt idx="1473" formatCode="General">
                  <c:v>-0.38588678599999998</c:v>
                </c:pt>
                <c:pt idx="1474" formatCode="General">
                  <c:v>-0.38751933599999999</c:v>
                </c:pt>
                <c:pt idx="1475" formatCode="General">
                  <c:v>-0.38761804599999999</c:v>
                </c:pt>
                <c:pt idx="1476" formatCode="General">
                  <c:v>-0.386187795</c:v>
                </c:pt>
                <c:pt idx="1477" formatCode="General">
                  <c:v>-0.38323947899999999</c:v>
                </c:pt>
                <c:pt idx="1478" formatCode="General">
                  <c:v>-0.37878995199999999</c:v>
                </c:pt>
                <c:pt idx="1479" formatCode="General">
                  <c:v>-0.37286193299999998</c:v>
                </c:pt>
                <c:pt idx="1480" formatCode="General">
                  <c:v>-0.365483899</c:v>
                </c:pt>
                <c:pt idx="1481" formatCode="General">
                  <c:v>-0.356689955</c:v>
                </c:pt>
                <c:pt idx="1482" formatCode="General">
                  <c:v>-0.34651967299999997</c:v>
                </c:pt>
                <c:pt idx="1483" formatCode="General">
                  <c:v>-0.33501792600000002</c:v>
                </c:pt>
                <c:pt idx="1484" formatCode="General">
                  <c:v>-0.32223468500000002</c:v>
                </c:pt>
                <c:pt idx="1485" formatCode="General">
                  <c:v>-0.30822480899999999</c:v>
                </c:pt>
                <c:pt idx="1486" formatCode="General">
                  <c:v>-0.29304780699999999</c:v>
                </c:pt>
                <c:pt idx="1487" formatCode="General">
                  <c:v>-0.27676759099999998</c:v>
                </c:pt>
                <c:pt idx="1488" formatCode="General">
                  <c:v>-0.25945220699999999</c:v>
                </c:pt>
                <c:pt idx="1489" formatCode="General">
                  <c:v>-0.24117354999999999</c:v>
                </c:pt>
                <c:pt idx="1490" formatCode="General">
                  <c:v>-0.222007072</c:v>
                </c:pt>
                <c:pt idx="1491" formatCode="General">
                  <c:v>-0.20203146399999999</c:v>
                </c:pt>
                <c:pt idx="1492" formatCode="General">
                  <c:v>-0.18132834</c:v>
                </c:pt>
                <c:pt idx="1493" formatCode="General">
                  <c:v>-0.15998190500000001</c:v>
                </c:pt>
                <c:pt idx="1494" formatCode="General">
                  <c:v>-0.13807860899999999</c:v>
                </c:pt>
                <c:pt idx="1495" formatCode="General">
                  <c:v>-0.1157068</c:v>
                </c:pt>
                <c:pt idx="1496" formatCode="General">
                  <c:v>-9.2956369999999997E-2</c:v>
                </c:pt>
                <c:pt idx="1497" formatCode="General">
                  <c:v>-6.9918391999999996E-2</c:v>
                </c:pt>
                <c:pt idx="1498" formatCode="General">
                  <c:v>-4.6684759999999999E-2</c:v>
                </c:pt>
                <c:pt idx="1499" formatCode="General">
                  <c:v>-2.3347818999999999E-2</c:v>
                </c:pt>
                <c:pt idx="1500">
                  <c:v>-9.9041099999999999E-13</c:v>
                </c:pt>
                <c:pt idx="1501" formatCode="General">
                  <c:v>2.3266542000000001E-2</c:v>
                </c:pt>
                <c:pt idx="1502" formatCode="General">
                  <c:v>4.6360297000000002E-2</c:v>
                </c:pt>
                <c:pt idx="1503" formatCode="General">
                  <c:v>6.9190751999999994E-2</c:v>
                </c:pt>
                <c:pt idx="1504" formatCode="General">
                  <c:v>9.1668751000000007E-2</c:v>
                </c:pt>
                <c:pt idx="1505" formatCode="General">
                  <c:v>0.11370684</c:v>
                </c:pt>
                <c:pt idx="1506" formatCode="General">
                  <c:v>0.13521960499999999</c:v>
                </c:pt>
                <c:pt idx="1507" formatCode="General">
                  <c:v>0.15612400500000001</c:v>
                </c:pt>
                <c:pt idx="1508" formatCode="General">
                  <c:v>0.17633968999999999</c:v>
                </c:pt>
                <c:pt idx="1509" formatCode="General">
                  <c:v>0.195789307</c:v>
                </c:pt>
                <c:pt idx="1510" formatCode="General">
                  <c:v>0.214398801</c:v>
                </c:pt>
                <c:pt idx="1511" formatCode="General">
                  <c:v>0.232097688</c:v>
                </c:pt>
                <c:pt idx="1512" formatCode="General">
                  <c:v>0.24881932700000001</c:v>
                </c:pt>
                <c:pt idx="1513" formatCode="General">
                  <c:v>0.26450116800000001</c:v>
                </c:pt>
                <c:pt idx="1514" formatCode="General">
                  <c:v>0.27908498199999998</c:v>
                </c:pt>
                <c:pt idx="1515" formatCode="General">
                  <c:v>0.29251707999999998</c:v>
                </c:pt>
                <c:pt idx="1516" formatCode="General">
                  <c:v>0.304748505</c:v>
                </c:pt>
                <c:pt idx="1517" formatCode="General">
                  <c:v>0.31573521399999999</c:v>
                </c:pt>
                <c:pt idx="1518" formatCode="General">
                  <c:v>0.325438228</c:v>
                </c:pt>
                <c:pt idx="1519" formatCode="General">
                  <c:v>0.33382377400000002</c:v>
                </c:pt>
                <c:pt idx="1520" formatCode="General">
                  <c:v>0.34086339599999999</c:v>
                </c:pt>
                <c:pt idx="1521" formatCode="General">
                  <c:v>0.34653405199999998</c:v>
                </c:pt>
                <c:pt idx="1522" formatCode="General">
                  <c:v>0.35081818399999998</c:v>
                </c:pt>
                <c:pt idx="1523" formatCode="General">
                  <c:v>0.353703767</c:v>
                </c:pt>
                <c:pt idx="1524" formatCode="General">
                  <c:v>0.35518433900000002</c:v>
                </c:pt>
                <c:pt idx="1525" formatCode="General">
                  <c:v>0.35525900799999999</c:v>
                </c:pt>
                <c:pt idx="1526" formatCode="General">
                  <c:v>0.35393243200000002</c:v>
                </c:pt>
                <c:pt idx="1527" formatCode="General">
                  <c:v>0.351214784</c:v>
                </c:pt>
                <c:pt idx="1528" formatCode="General">
                  <c:v>0.34712169300000001</c:v>
                </c:pt>
                <c:pt idx="1529" formatCode="General">
                  <c:v>0.34167415899999998</c:v>
                </c:pt>
                <c:pt idx="1530" formatCode="General">
                  <c:v>0.33489845600000001</c:v>
                </c:pt>
                <c:pt idx="1531" formatCode="General">
                  <c:v>0.326826006</c:v>
                </c:pt>
                <c:pt idx="1532" formatCode="General">
                  <c:v>0.31749324099999998</c:v>
                </c:pt>
                <c:pt idx="1533" formatCode="General">
                  <c:v>0.30694143400000001</c:v>
                </c:pt>
                <c:pt idx="1534" formatCode="General">
                  <c:v>0.29521652799999998</c:v>
                </c:pt>
                <c:pt idx="1535" formatCode="General">
                  <c:v>0.28236893000000002</c:v>
                </c:pt>
                <c:pt idx="1536" formatCode="General">
                  <c:v>0.26845330299999998</c:v>
                </c:pt>
                <c:pt idx="1537" formatCode="General">
                  <c:v>0.25352833000000002</c:v>
                </c:pt>
                <c:pt idx="1538" formatCode="General">
                  <c:v>0.23765647000000001</c:v>
                </c:pt>
                <c:pt idx="1539" formatCode="General">
                  <c:v>0.22090369800000001</c:v>
                </c:pt>
                <c:pt idx="1540" formatCode="General">
                  <c:v>0.20333923100000001</c:v>
                </c:pt>
                <c:pt idx="1541" formatCode="General">
                  <c:v>0.18503524700000001</c:v>
                </c:pt>
                <c:pt idx="1542" formatCode="General">
                  <c:v>0.16606658399999999</c:v>
                </c:pt>
                <c:pt idx="1543" formatCode="General">
                  <c:v>0.14651043799999999</c:v>
                </c:pt>
                <c:pt idx="1544" formatCode="General">
                  <c:v>0.126446049</c:v>
                </c:pt>
                <c:pt idx="1545" formatCode="General">
                  <c:v>0.105954383</c:v>
                </c:pt>
                <c:pt idx="1546" formatCode="General">
                  <c:v>8.5117804000000005E-2</c:v>
                </c:pt>
                <c:pt idx="1547" formatCode="General">
                  <c:v>6.4019743000000004E-2</c:v>
                </c:pt>
                <c:pt idx="1548" formatCode="General">
                  <c:v>4.2744365999999999E-2</c:v>
                </c:pt>
                <c:pt idx="1549" formatCode="General">
                  <c:v>2.1376241000000001E-2</c:v>
                </c:pt>
                <c:pt idx="1550">
                  <c:v>9.6835299999999992E-13</c:v>
                </c:pt>
                <c:pt idx="1551" formatCode="General">
                  <c:v>-2.1299996000000002E-2</c:v>
                </c:pt>
                <c:pt idx="1552" formatCode="General">
                  <c:v>-4.2439986999999998E-2</c:v>
                </c:pt>
                <c:pt idx="1553" formatCode="General">
                  <c:v>-6.3337141999999999E-2</c:v>
                </c:pt>
                <c:pt idx="1554" formatCode="General">
                  <c:v>-8.3909887000000002E-2</c:v>
                </c:pt>
                <c:pt idx="1555" formatCode="General">
                  <c:v>-0.104078216</c:v>
                </c:pt>
                <c:pt idx="1556" formatCode="General">
                  <c:v>-0.12376400899999999</c:v>
                </c:pt>
                <c:pt idx="1557" formatCode="General">
                  <c:v>-0.14289132700000001</c:v>
                </c:pt>
                <c:pt idx="1558" formatCode="General">
                  <c:v>-0.16138670699999999</c:v>
                </c:pt>
                <c:pt idx="1559" formatCode="General">
                  <c:v>-0.17917944399999999</c:v>
                </c:pt>
                <c:pt idx="1560" formatCode="General">
                  <c:v>-0.19620185900000001</c:v>
                </c:pt>
                <c:pt idx="1561" formatCode="General">
                  <c:v>-0.21238955600000001</c:v>
                </c:pt>
                <c:pt idx="1562" formatCode="General">
                  <c:v>-0.22768166200000001</c:v>
                </c:pt>
                <c:pt idx="1563" formatCode="General">
                  <c:v>-0.24202106000000001</c:v>
                </c:pt>
                <c:pt idx="1564" formatCode="General">
                  <c:v>-0.25535459599999999</c:v>
                </c:pt>
                <c:pt idx="1565" formatCode="General">
                  <c:v>-0.267633277</c:v>
                </c:pt>
                <c:pt idx="1566" formatCode="General">
                  <c:v>-0.27881244900000002</c:v>
                </c:pt>
                <c:pt idx="1567" formatCode="General">
                  <c:v>-0.28885195899999999</c:v>
                </c:pt>
                <c:pt idx="1568" formatCode="General">
                  <c:v>-0.29771629399999999</c:v>
                </c:pt>
                <c:pt idx="1569" formatCode="General">
                  <c:v>-0.30537470900000002</c:v>
                </c:pt>
                <c:pt idx="1570" formatCode="General">
                  <c:v>-0.31180132700000002</c:v>
                </c:pt>
                <c:pt idx="1571" formatCode="General">
                  <c:v>-0.316975228</c:v>
                </c:pt>
                <c:pt idx="1572" formatCode="General">
                  <c:v>-0.32088051000000001</c:v>
                </c:pt>
                <c:pt idx="1573" formatCode="General">
                  <c:v>-0.32350633400000001</c:v>
                </c:pt>
                <c:pt idx="1574" formatCode="General">
                  <c:v>-0.32484695099999999</c:v>
                </c:pt>
                <c:pt idx="1575" formatCode="General">
                  <c:v>-0.32490170600000001</c:v>
                </c:pt>
                <c:pt idx="1576" formatCode="General">
                  <c:v>-0.32367501999999998</c:v>
                </c:pt>
                <c:pt idx="1577" formatCode="General">
                  <c:v>-0.321176356</c:v>
                </c:pt>
                <c:pt idx="1578" formatCode="General">
                  <c:v>-0.31742016200000001</c:v>
                </c:pt>
                <c:pt idx="1579" formatCode="General">
                  <c:v>-0.31242579799999998</c:v>
                </c:pt>
                <c:pt idx="1580" formatCode="General">
                  <c:v>-0.30621744000000001</c:v>
                </c:pt>
                <c:pt idx="1581" formatCode="General">
                  <c:v>-0.29882396900000002</c:v>
                </c:pt>
                <c:pt idx="1582" formatCode="General">
                  <c:v>-0.29027883799999998</c:v>
                </c:pt>
                <c:pt idx="1583" formatCode="General">
                  <c:v>-0.28061992400000002</c:v>
                </c:pt>
                <c:pt idx="1584" formatCode="General">
                  <c:v>-0.26988936200000002</c:v>
                </c:pt>
                <c:pt idx="1585" formatCode="General">
                  <c:v>-0.258133367</c:v>
                </c:pt>
                <c:pt idx="1586" formatCode="General">
                  <c:v>-0.24540202999999999</c:v>
                </c:pt>
                <c:pt idx="1587" formatCode="General">
                  <c:v>-0.23174911200000001</c:v>
                </c:pt>
                <c:pt idx="1588" formatCode="General">
                  <c:v>-0.21723181499999999</c:v>
                </c:pt>
                <c:pt idx="1589" formatCode="General">
                  <c:v>-0.201910547</c:v>
                </c:pt>
                <c:pt idx="1590" formatCode="General">
                  <c:v>-0.185848666</c:v>
                </c:pt>
                <c:pt idx="1591" formatCode="General">
                  <c:v>-0.169112228</c:v>
                </c:pt>
                <c:pt idx="1592" formatCode="General">
                  <c:v>-0.151769707</c:v>
                </c:pt>
                <c:pt idx="1593" formatCode="General">
                  <c:v>-0.13389172299999999</c:v>
                </c:pt>
                <c:pt idx="1594" formatCode="General">
                  <c:v>-0.11555075099999999</c:v>
                </c:pt>
                <c:pt idx="1595" formatCode="General">
                  <c:v>-9.6820829999999997E-2</c:v>
                </c:pt>
                <c:pt idx="1596" formatCode="General">
                  <c:v>-7.7777264999999998E-2</c:v>
                </c:pt>
                <c:pt idx="1597" formatCode="General">
                  <c:v>-5.8496327000000001E-2</c:v>
                </c:pt>
                <c:pt idx="1598" formatCode="General">
                  <c:v>-3.9054941000000003E-2</c:v>
                </c:pt>
                <c:pt idx="1599" formatCode="General">
                  <c:v>-1.9530388999999999E-2</c:v>
                </c:pt>
                <c:pt idx="1600">
                  <c:v>-9.3657900000000006E-13</c:v>
                </c:pt>
                <c:pt idx="1601" formatCode="General">
                  <c:v>1.9459159E-2</c:v>
                </c:pt>
                <c:pt idx="1602" formatCode="General">
                  <c:v>3.8770579999999999E-2</c:v>
                </c:pt>
                <c:pt idx="1603" formatCode="General">
                  <c:v>5.7858619E-2</c:v>
                </c:pt>
                <c:pt idx="1604" formatCode="General">
                  <c:v>7.6648788999999995E-2</c:v>
                </c:pt>
                <c:pt idx="1605" formatCode="General">
                  <c:v>9.5068051000000001E-2</c:v>
                </c:pt>
                <c:pt idx="1606" formatCode="General">
                  <c:v>0.113045097</c:v>
                </c:pt>
                <c:pt idx="1607" formatCode="General">
                  <c:v>0.13051062299999999</c:v>
                </c:pt>
                <c:pt idx="1608" formatCode="General">
                  <c:v>0.14739759799999999</c:v>
                </c:pt>
                <c:pt idx="1609" formatCode="General">
                  <c:v>0.16364152100000001</c:v>
                </c:pt>
                <c:pt idx="1610" formatCode="General">
                  <c:v>0.17918066299999999</c:v>
                </c:pt>
                <c:pt idx="1611" formatCode="General">
                  <c:v>0.193956302</c:v>
                </c:pt>
                <c:pt idx="1612" formatCode="General">
                  <c:v>0.20791294599999999</c:v>
                </c:pt>
                <c:pt idx="1613" formatCode="General">
                  <c:v>0.22099853799999999</c:v>
                </c:pt>
                <c:pt idx="1614" formatCode="General">
                  <c:v>0.233164649</c:v>
                </c:pt>
                <c:pt idx="1615" formatCode="General">
                  <c:v>0.24436665599999999</c:v>
                </c:pt>
                <c:pt idx="1616" formatCode="General">
                  <c:v>0.25456390400000001</c:v>
                </c:pt>
                <c:pt idx="1617" formatCode="General">
                  <c:v>0.263719855</c:v>
                </c:pt>
                <c:pt idx="1618" formatCode="General">
                  <c:v>0.27180221199999999</c:v>
                </c:pt>
                <c:pt idx="1619" formatCode="General">
                  <c:v>0.27878303399999999</c:v>
                </c:pt>
                <c:pt idx="1620" formatCode="General">
                  <c:v>0.28463883200000001</c:v>
                </c:pt>
                <c:pt idx="1621" formatCode="General">
                  <c:v>0.28935063999999999</c:v>
                </c:pt>
                <c:pt idx="1622" formatCode="General">
                  <c:v>0.29290407899999998</c:v>
                </c:pt>
                <c:pt idx="1623" formatCode="General">
                  <c:v>0.29528939199999998</c:v>
                </c:pt>
                <c:pt idx="1624" formatCode="General">
                  <c:v>0.29650147100000002</c:v>
                </c:pt>
                <c:pt idx="1625" formatCode="General">
                  <c:v>0.29653985500000002</c:v>
                </c:pt>
                <c:pt idx="1626" formatCode="General">
                  <c:v>0.29540871600000002</c:v>
                </c:pt>
                <c:pt idx="1627" formatCode="General">
                  <c:v>0.293116826</c:v>
                </c:pt>
                <c:pt idx="1628" formatCode="General">
                  <c:v>0.28967750799999997</c:v>
                </c:pt>
                <c:pt idx="1629" formatCode="General">
                  <c:v>0.28510856200000001</c:v>
                </c:pt>
                <c:pt idx="1630" formatCode="General">
                  <c:v>0.279432181</c:v>
                </c:pt>
                <c:pt idx="1631" formatCode="General">
                  <c:v>0.27267484600000003</c:v>
                </c:pt>
                <c:pt idx="1632" formatCode="General">
                  <c:v>0.26486720600000002</c:v>
                </c:pt>
                <c:pt idx="1633" formatCode="General">
                  <c:v>0.256043943</c:v>
                </c:pt>
                <c:pt idx="1634" formatCode="General">
                  <c:v>0.246243617</c:v>
                </c:pt>
                <c:pt idx="1635" formatCode="General">
                  <c:v>0.23550850300000001</c:v>
                </c:pt>
                <c:pt idx="1636" formatCode="General">
                  <c:v>0.22388440800000001</c:v>
                </c:pt>
                <c:pt idx="1637" formatCode="General">
                  <c:v>0.211420477</c:v>
                </c:pt>
                <c:pt idx="1638" formatCode="General">
                  <c:v>0.19816898899999999</c:v>
                </c:pt>
                <c:pt idx="1639" formatCode="General">
                  <c:v>0.184185137</c:v>
                </c:pt>
                <c:pt idx="1640" formatCode="General">
                  <c:v>0.16952679900000001</c:v>
                </c:pt>
                <c:pt idx="1641" formatCode="General">
                  <c:v>0.15425430000000001</c:v>
                </c:pt>
                <c:pt idx="1642" formatCode="General">
                  <c:v>0.13843016599999999</c:v>
                </c:pt>
                <c:pt idx="1643" formatCode="General">
                  <c:v>0.12211886800000001</c:v>
                </c:pt>
                <c:pt idx="1644" formatCode="General">
                  <c:v>0.10538656</c:v>
                </c:pt>
                <c:pt idx="1645" formatCode="General">
                  <c:v>8.8300811000000007E-2</c:v>
                </c:pt>
                <c:pt idx="1646" formatCode="General">
                  <c:v>7.0930336999999996E-2</c:v>
                </c:pt>
                <c:pt idx="1647" formatCode="General">
                  <c:v>5.3344717999999999E-2</c:v>
                </c:pt>
                <c:pt idx="1648" formatCode="General">
                  <c:v>3.5614128000000002E-2</c:v>
                </c:pt>
                <c:pt idx="1649" formatCode="General">
                  <c:v>1.780905E-2</c:v>
                </c:pt>
                <c:pt idx="1650">
                  <c:v>9.0532899999999997E-13</c:v>
                </c:pt>
                <c:pt idx="1651" formatCode="General">
                  <c:v>-1.7742753E-2</c:v>
                </c:pt>
                <c:pt idx="1652" formatCode="General">
                  <c:v>-3.5349462999999998E-2</c:v>
                </c:pt>
                <c:pt idx="1653" formatCode="General">
                  <c:v>-5.2751181000000001E-2</c:v>
                </c:pt>
                <c:pt idx="1654" formatCode="General">
                  <c:v>-6.9880023999999999E-2</c:v>
                </c:pt>
                <c:pt idx="1655" formatCode="General">
                  <c:v>-8.6669438000000001E-2</c:v>
                </c:pt>
                <c:pt idx="1656" formatCode="General">
                  <c:v>-0.103054457</c:v>
                </c:pt>
                <c:pt idx="1657" formatCode="General">
                  <c:v>-0.11897195300000001</c:v>
                </c:pt>
                <c:pt idx="1658" formatCode="General">
                  <c:v>-0.13436087799999999</c:v>
                </c:pt>
                <c:pt idx="1659" formatCode="General">
                  <c:v>-0.149162501</c:v>
                </c:pt>
                <c:pt idx="1660" formatCode="General">
                  <c:v>-0.163320622</c:v>
                </c:pt>
                <c:pt idx="1661" formatCode="General">
                  <c:v>-0.17678179699999999</c:v>
                </c:pt>
                <c:pt idx="1662" formatCode="General">
                  <c:v>-0.189495526</c:v>
                </c:pt>
                <c:pt idx="1663" formatCode="General">
                  <c:v>-0.20141445199999999</c:v>
                </c:pt>
                <c:pt idx="1664" formatCode="General">
                  <c:v>-0.21249452899999999</c:v>
                </c:pt>
                <c:pt idx="1665" formatCode="General">
                  <c:v>-0.22269518699999999</c:v>
                </c:pt>
                <c:pt idx="1666" formatCode="General">
                  <c:v>-0.23197947899999999</c:v>
                </c:pt>
                <c:pt idx="1667" formatCode="General">
                  <c:v>-0.24031421</c:v>
                </c:pt>
                <c:pt idx="1668" formatCode="General">
                  <c:v>-0.24767006</c:v>
                </c:pt>
                <c:pt idx="1669" formatCode="General">
                  <c:v>-0.25402167799999997</c:v>
                </c:pt>
                <c:pt idx="1670" formatCode="General">
                  <c:v>-0.259347775</c:v>
                </c:pt>
                <c:pt idx="1671" formatCode="General">
                  <c:v>-0.26363118499999999</c:v>
                </c:pt>
                <c:pt idx="1672" formatCode="General">
                  <c:v>-0.266858924</c:v>
                </c:pt>
                <c:pt idx="1673" formatCode="General">
                  <c:v>-0.26902221999999998</c:v>
                </c:pt>
                <c:pt idx="1674" formatCode="General">
                  <c:v>-0.27011653800000002</c:v>
                </c:pt>
                <c:pt idx="1675" formatCode="General">
                  <c:v>-0.27014157500000002</c:v>
                </c:pt>
                <c:pt idx="1676" formatCode="General">
                  <c:v>-0.26910125000000001</c:v>
                </c:pt>
                <c:pt idx="1677" formatCode="General">
                  <c:v>-0.26700367200000003</c:v>
                </c:pt>
                <c:pt idx="1678" formatCode="General">
                  <c:v>-0.26386109000000002</c:v>
                </c:pt>
                <c:pt idx="1679" formatCode="General">
                  <c:v>-0.25968983400000001</c:v>
                </c:pt>
                <c:pt idx="1680" formatCode="General">
                  <c:v>-0.25451022800000001</c:v>
                </c:pt>
                <c:pt idx="1681" formatCode="General">
                  <c:v>-0.248346501</c:v>
                </c:pt>
                <c:pt idx="1682" formatCode="General">
                  <c:v>-0.241226674</c:v>
                </c:pt>
                <c:pt idx="1683" formatCode="General">
                  <c:v>-0.23318243499999999</c:v>
                </c:pt>
                <c:pt idx="1684" formatCode="General">
                  <c:v>-0.224249</c:v>
                </c:pt>
                <c:pt idx="1685" formatCode="General">
                  <c:v>-0.21446496300000001</c:v>
                </c:pt>
                <c:pt idx="1686" formatCode="General">
                  <c:v>-0.20387212699999999</c:v>
                </c:pt>
                <c:pt idx="1687" formatCode="General">
                  <c:v>-0.19251533000000001</c:v>
                </c:pt>
                <c:pt idx="1688" formatCode="General">
                  <c:v>-0.180442256</c:v>
                </c:pt>
                <c:pt idx="1689" formatCode="General">
                  <c:v>-0.16770323400000001</c:v>
                </c:pt>
                <c:pt idx="1690" formatCode="General">
                  <c:v>-0.154351032</c:v>
                </c:pt>
                <c:pt idx="1691" formatCode="General">
                  <c:v>-0.14044063900000001</c:v>
                </c:pt>
                <c:pt idx="1692" formatCode="General">
                  <c:v>-0.12602903600000001</c:v>
                </c:pt>
                <c:pt idx="1693" formatCode="General">
                  <c:v>-0.11117497</c:v>
                </c:pt>
                <c:pt idx="1694" formatCode="General">
                  <c:v>-9.5938710999999996E-2</c:v>
                </c:pt>
                <c:pt idx="1695" formatCode="General">
                  <c:v>-8.0381806E-2</c:v>
                </c:pt>
                <c:pt idx="1696" formatCode="General">
                  <c:v>-6.4566838000000001E-2</c:v>
                </c:pt>
                <c:pt idx="1697" formatCode="General">
                  <c:v>-4.8557171000000003E-2</c:v>
                </c:pt>
                <c:pt idx="1698" formatCode="General">
                  <c:v>-3.2416695000000002E-2</c:v>
                </c:pt>
                <c:pt idx="1699" formatCode="General">
                  <c:v>-1.6209576E-2</c:v>
                </c:pt>
                <c:pt idx="1700">
                  <c:v>-8.7070700000000002E-13</c:v>
                </c:pt>
                <c:pt idx="1701" formatCode="General">
                  <c:v>1.6148082000000001E-2</c:v>
                </c:pt>
                <c:pt idx="1702" formatCode="General">
                  <c:v>3.2171204000000002E-2</c:v>
                </c:pt>
                <c:pt idx="1703" formatCode="General">
                  <c:v>4.8006632E-2</c:v>
                </c:pt>
                <c:pt idx="1704" formatCode="General">
                  <c:v>6.3592614000000006E-2</c:v>
                </c:pt>
                <c:pt idx="1705" formatCode="General">
                  <c:v>7.8868615000000003E-2</c:v>
                </c:pt>
                <c:pt idx="1706" formatCode="General">
                  <c:v>9.3775551999999998E-2</c:v>
                </c:pt>
                <c:pt idx="1707" formatCode="General">
                  <c:v>0.10825602600000001</c:v>
                </c:pt>
                <c:pt idx="1708" formatCode="General">
                  <c:v>0.122254535</c:v>
                </c:pt>
                <c:pt idx="1709" formatCode="General">
                  <c:v>0.135717694</c:v>
                </c:pt>
                <c:pt idx="1710" formatCode="General">
                  <c:v>0.148594432</c:v>
                </c:pt>
                <c:pt idx="1711" formatCode="General">
                  <c:v>0.16083618499999999</c:v>
                </c:pt>
                <c:pt idx="1712" formatCode="General">
                  <c:v>0.17239708100000001</c:v>
                </c:pt>
                <c:pt idx="1713" formatCode="General">
                  <c:v>0.18323410900000001</c:v>
                </c:pt>
                <c:pt idx="1714" formatCode="General">
                  <c:v>0.19330728</c:v>
                </c:pt>
                <c:pt idx="1715" formatCode="General">
                  <c:v>0.20257976799999999</c:v>
                </c:pt>
                <c:pt idx="1716" formatCode="General">
                  <c:v>0.21101805000000001</c:v>
                </c:pt>
                <c:pt idx="1717" formatCode="General">
                  <c:v>0.218592022</c:v>
                </c:pt>
                <c:pt idx="1718" formatCode="General">
                  <c:v>0.225275104</c:v>
                </c:pt>
                <c:pt idx="1719" formatCode="General">
                  <c:v>0.23104433499999999</c:v>
                </c:pt>
                <c:pt idx="1720" formatCode="General">
                  <c:v>0.23588044699999999</c:v>
                </c:pt>
                <c:pt idx="1721" formatCode="General">
                  <c:v>0.23976792599999999</c:v>
                </c:pt>
                <c:pt idx="1722" formatCode="General">
                  <c:v>0.24269506299999999</c:v>
                </c:pt>
                <c:pt idx="1723" formatCode="General">
                  <c:v>0.24465398299999999</c:v>
                </c:pt>
                <c:pt idx="1724" formatCode="General">
                  <c:v>0.24564066000000001</c:v>
                </c:pt>
                <c:pt idx="1725" formatCode="General">
                  <c:v>0.245654921</c:v>
                </c:pt>
                <c:pt idx="1726" formatCode="General">
                  <c:v>0.24470043</c:v>
                </c:pt>
                <c:pt idx="1727" formatCode="General">
                  <c:v>0.24278466300000001</c:v>
                </c:pt>
                <c:pt idx="1728" formatCode="General">
                  <c:v>0.23991885499999999</c:v>
                </c:pt>
                <c:pt idx="1729" formatCode="General">
                  <c:v>0.23611795199999999</c:v>
                </c:pt>
                <c:pt idx="1730" formatCode="General">
                  <c:v>0.23140052899999999</c:v>
                </c:pt>
                <c:pt idx="1731" formatCode="General">
                  <c:v>0.225788708</c:v>
                </c:pt>
                <c:pt idx="1732" formatCode="General">
                  <c:v>0.219308056</c:v>
                </c:pt>
                <c:pt idx="1733" formatCode="General">
                  <c:v>0.21198747000000001</c:v>
                </c:pt>
                <c:pt idx="1734" formatCode="General">
                  <c:v>0.20385904799999999</c:v>
                </c:pt>
                <c:pt idx="1735" formatCode="General">
                  <c:v>0.19495795699999999</c:v>
                </c:pt>
                <c:pt idx="1736" formatCode="General">
                  <c:v>0.18532227400000001</c:v>
                </c:pt>
                <c:pt idx="1737" formatCode="General">
                  <c:v>0.17499282999999999</c:v>
                </c:pt>
                <c:pt idx="1738" formatCode="General">
                  <c:v>0.164013038</c:v>
                </c:pt>
                <c:pt idx="1739" formatCode="General">
                  <c:v>0.152428707</c:v>
                </c:pt>
                <c:pt idx="1740" formatCode="General">
                  <c:v>0.14028785999999999</c:v>
                </c:pt>
                <c:pt idx="1741" formatCode="General">
                  <c:v>0.127640527</c:v>
                </c:pt>
                <c:pt idx="1742" formatCode="General">
                  <c:v>0.11453854500000001</c:v>
                </c:pt>
                <c:pt idx="1743" formatCode="General">
                  <c:v>0.101035349</c:v>
                </c:pt>
                <c:pt idx="1744" formatCode="General">
                  <c:v>8.7185746999999994E-2</c:v>
                </c:pt>
                <c:pt idx="1745" formatCode="General">
                  <c:v>7.3045704000000003E-2</c:v>
                </c:pt>
                <c:pt idx="1746" formatCode="General">
                  <c:v>5.8672118000000002E-2</c:v>
                </c:pt>
                <c:pt idx="1747" formatCode="General">
                  <c:v>4.4122586999999998E-2</c:v>
                </c:pt>
                <c:pt idx="1748" formatCode="General">
                  <c:v>2.9455180000000001E-2</c:v>
                </c:pt>
                <c:pt idx="1749" formatCode="General">
                  <c:v>1.4728211E-2</c:v>
                </c:pt>
                <c:pt idx="1750">
                  <c:v>8.33554E-13</c:v>
                </c:pt>
                <c:pt idx="1751" formatCode="General">
                  <c:v>-1.467135E-2</c:v>
                </c:pt>
                <c:pt idx="1752" formatCode="General">
                  <c:v>-2.9228186E-2</c:v>
                </c:pt>
                <c:pt idx="1753" formatCode="General">
                  <c:v>-4.3613529999999998E-2</c:v>
                </c:pt>
                <c:pt idx="1754" formatCode="General">
                  <c:v>-5.7771299999999998E-2</c:v>
                </c:pt>
                <c:pt idx="1755" formatCode="General">
                  <c:v>-7.1646529E-2</c:v>
                </c:pt>
                <c:pt idx="1756" formatCode="General">
                  <c:v>-8.5185575999999999E-2</c:v>
                </c:pt>
                <c:pt idx="1757" formatCode="General">
                  <c:v>-9.8336335999999996E-2</c:v>
                </c:pt>
                <c:pt idx="1758" formatCode="General">
                  <c:v>-0.111048437</c:v>
                </c:pt>
                <c:pt idx="1759" formatCode="General">
                  <c:v>-0.123273433</c:v>
                </c:pt>
                <c:pt idx="1760" formatCode="General">
                  <c:v>-0.13496498600000001</c:v>
                </c:pt>
                <c:pt idx="1761" formatCode="General">
                  <c:v>-0.14607904399999999</c:v>
                </c:pt>
                <c:pt idx="1762" formatCode="General">
                  <c:v>-0.15657400499999999</c:v>
                </c:pt>
                <c:pt idx="1763" formatCode="General">
                  <c:v>-0.16641086699999999</c:v>
                </c:pt>
                <c:pt idx="1764" formatCode="General">
                  <c:v>-0.17555338200000001</c:v>
                </c:pt>
                <c:pt idx="1765" formatCode="General">
                  <c:v>-0.18396817700000001</c:v>
                </c:pt>
                <c:pt idx="1766" formatCode="General">
                  <c:v>-0.191624882</c:v>
                </c:pt>
                <c:pt idx="1767" formatCode="General">
                  <c:v>-0.19849623799999999</c:v>
                </c:pt>
                <c:pt idx="1768" formatCode="General">
                  <c:v>-0.204558187</c:v>
                </c:pt>
                <c:pt idx="1769" formatCode="General">
                  <c:v>-0.209789961</c:v>
                </c:pt>
                <c:pt idx="1770" formatCode="General">
                  <c:v>-0.21417414700000001</c:v>
                </c:pt>
                <c:pt idx="1771" formatCode="General">
                  <c:v>-0.217696744</c:v>
                </c:pt>
                <c:pt idx="1772" formatCode="General">
                  <c:v>-0.22034720599999999</c:v>
                </c:pt>
                <c:pt idx="1773" formatCode="General">
                  <c:v>-0.22211846900000001</c:v>
                </c:pt>
                <c:pt idx="1774" formatCode="General">
                  <c:v>-0.223006965</c:v>
                </c:pt>
                <c:pt idx="1775" formatCode="General">
                  <c:v>-0.22301262399999999</c:v>
                </c:pt>
                <c:pt idx="1776" formatCode="General">
                  <c:v>-0.22213885899999999</c:v>
                </c:pt>
                <c:pt idx="1777" formatCode="General">
                  <c:v>-0.220392541</c:v>
                </c:pt>
                <c:pt idx="1778" formatCode="General">
                  <c:v>-0.217783956</c:v>
                </c:pt>
                <c:pt idx="1779" formatCode="General">
                  <c:v>-0.21432675100000001</c:v>
                </c:pt>
                <c:pt idx="1780" formatCode="General">
                  <c:v>-0.21003787199999999</c:v>
                </c:pt>
                <c:pt idx="1781" formatCode="General">
                  <c:v>-0.20493747800000001</c:v>
                </c:pt>
                <c:pt idx="1782" formatCode="General">
                  <c:v>-0.199048851</c:v>
                </c:pt>
                <c:pt idx="1783" formatCode="General">
                  <c:v>-0.192398294</c:v>
                </c:pt>
                <c:pt idx="1784" formatCode="General">
                  <c:v>-0.18501501300000001</c:v>
                </c:pt>
                <c:pt idx="1785" formatCode="General">
                  <c:v>-0.17693099200000001</c:v>
                </c:pt>
                <c:pt idx="1786" formatCode="General">
                  <c:v>-0.16818085299999999</c:v>
                </c:pt>
                <c:pt idx="1787" formatCode="General">
                  <c:v>-0.15880171500000001</c:v>
                </c:pt>
                <c:pt idx="1788" formatCode="General">
                  <c:v>-0.14883302900000001</c:v>
                </c:pt>
                <c:pt idx="1789" formatCode="General">
                  <c:v>-0.13831642299999999</c:v>
                </c:pt>
                <c:pt idx="1790" formatCode="General">
                  <c:v>-0.12729552</c:v>
                </c:pt>
                <c:pt idx="1791" formatCode="General">
                  <c:v>-0.115815765</c:v>
                </c:pt>
                <c:pt idx="1792" formatCode="General">
                  <c:v>-0.103924235</c:v>
                </c:pt>
                <c:pt idx="1793" formatCode="General">
                  <c:v>-9.1669448000000001E-2</c:v>
                </c:pt>
                <c:pt idx="1794" formatCode="General">
                  <c:v>-7.9101163000000002E-2</c:v>
                </c:pt>
                <c:pt idx="1795" formatCode="General">
                  <c:v>-6.6270185999999995E-2</c:v>
                </c:pt>
                <c:pt idx="1796" formatCode="General">
                  <c:v>-5.3228155999999999E-2</c:v>
                </c:pt>
                <c:pt idx="1797" formatCode="General">
                  <c:v>-4.0027343999999999E-2</c:v>
                </c:pt>
                <c:pt idx="1798" formatCode="General">
                  <c:v>-2.6720443999999999E-2</c:v>
                </c:pt>
                <c:pt idx="1799" formatCode="General">
                  <c:v>-1.336036E-2</c:v>
                </c:pt>
                <c:pt idx="1800">
                  <c:v>-7.9461799999999996E-13</c:v>
                </c:pt>
                <c:pt idx="1801" formatCode="General">
                  <c:v>1.3307935E-2</c:v>
                </c:pt>
                <c:pt idx="1802" formatCode="General">
                  <c:v>2.6511158E-2</c:v>
                </c:pt>
                <c:pt idx="1803" formatCode="General">
                  <c:v>3.9558000000000003E-2</c:v>
                </c:pt>
                <c:pt idx="1804" formatCode="General">
                  <c:v>5.2397612000000003E-2</c:v>
                </c:pt>
                <c:pt idx="1805" formatCode="General">
                  <c:v>6.4980161999999994E-2</c:v>
                </c:pt>
                <c:pt idx="1806" formatCode="General">
                  <c:v>7.7257028000000005E-2</c:v>
                </c:pt>
                <c:pt idx="1807" formatCode="General">
                  <c:v>8.9180986000000004E-2</c:v>
                </c:pt>
                <c:pt idx="1808" formatCode="General">
                  <c:v>0.10070639000000001</c:v>
                </c:pt>
                <c:pt idx="1809" formatCode="General">
                  <c:v>0.111789345</c:v>
                </c:pt>
                <c:pt idx="1810" formatCode="General">
                  <c:v>0.12238787499999999</c:v>
                </c:pt>
                <c:pt idx="1811" formatCode="General">
                  <c:v>0.13246208100000001</c:v>
                </c:pt>
                <c:pt idx="1812" formatCode="General">
                  <c:v>0.141974289</c:v>
                </c:pt>
                <c:pt idx="1813" formatCode="General">
                  <c:v>0.15088919200000001</c:v>
                </c:pt>
                <c:pt idx="1814" formatCode="General">
                  <c:v>0.15917397699999999</c:v>
                </c:pt>
                <c:pt idx="1815" formatCode="General">
                  <c:v>0.16679844899999999</c:v>
                </c:pt>
                <c:pt idx="1816" formatCode="General">
                  <c:v>0.17373513500000001</c:v>
                </c:pt>
                <c:pt idx="1817" formatCode="General">
                  <c:v>0.179959385</c:v>
                </c:pt>
                <c:pt idx="1818" formatCode="General">
                  <c:v>0.18544945700000001</c:v>
                </c:pt>
                <c:pt idx="1819" formatCode="General">
                  <c:v>0.19018659299999999</c:v>
                </c:pt>
                <c:pt idx="1820" formatCode="General">
                  <c:v>0.19415507700000001</c:v>
                </c:pt>
                <c:pt idx="1821" formatCode="General">
                  <c:v>0.197342291</c:v>
                </c:pt>
                <c:pt idx="1822" formatCode="General">
                  <c:v>0.19973874699999999</c:v>
                </c:pt>
                <c:pt idx="1823" formatCode="General">
                  <c:v>0.20133811600000001</c:v>
                </c:pt>
                <c:pt idx="1824" formatCode="General">
                  <c:v>0.202137239</c:v>
                </c:pt>
                <c:pt idx="1825" formatCode="General">
                  <c:v>0.202136125</c:v>
                </c:pt>
                <c:pt idx="1826" formatCode="General">
                  <c:v>0.20133794199999999</c:v>
                </c:pt>
                <c:pt idx="1827" formatCode="General">
                  <c:v>0.19974899199999999</c:v>
                </c:pt>
                <c:pt idx="1828" formatCode="General">
                  <c:v>0.19737866900000001</c:v>
                </c:pt>
                <c:pt idx="1829" formatCode="General">
                  <c:v>0.194239414</c:v>
                </c:pt>
                <c:pt idx="1830" formatCode="General">
                  <c:v>0.190346655</c:v>
                </c:pt>
                <c:pt idx="1831" formatCode="General">
                  <c:v>0.185718728</c:v>
                </c:pt>
                <c:pt idx="1832" formatCode="General">
                  <c:v>0.1803768</c:v>
                </c:pt>
                <c:pt idx="1833" formatCode="General">
                  <c:v>0.17434477000000001</c:v>
                </c:pt>
                <c:pt idx="1834" formatCode="General">
                  <c:v>0.16764916599999999</c:v>
                </c:pt>
                <c:pt idx="1835" formatCode="General">
                  <c:v>0.160319028</c:v>
                </c:pt>
                <c:pt idx="1836" formatCode="General">
                  <c:v>0.152385786</c:v>
                </c:pt>
                <c:pt idx="1837" formatCode="General">
                  <c:v>0.143883124</c:v>
                </c:pt>
                <c:pt idx="1838" formatCode="General">
                  <c:v>0.134846839</c:v>
                </c:pt>
                <c:pt idx="1839" formatCode="General">
                  <c:v>0.12531469200000001</c:v>
                </c:pt>
                <c:pt idx="1840" formatCode="General">
                  <c:v>0.11532624900000001</c:v>
                </c:pt>
                <c:pt idx="1841" formatCode="General">
                  <c:v>0.104922722</c:v>
                </c:pt>
                <c:pt idx="1842" formatCode="General">
                  <c:v>9.4146796000000005E-2</c:v>
                </c:pt>
                <c:pt idx="1843" formatCode="General">
                  <c:v>8.3042453000000002E-2</c:v>
                </c:pt>
                <c:pt idx="1844" formatCode="General">
                  <c:v>7.1654801000000004E-2</c:v>
                </c:pt>
                <c:pt idx="1845" formatCode="General">
                  <c:v>6.0029882E-2</c:v>
                </c:pt>
                <c:pt idx="1846" formatCode="General">
                  <c:v>4.8214493999999997E-2</c:v>
                </c:pt>
                <c:pt idx="1847" formatCode="General">
                  <c:v>3.6255998999999997E-2</c:v>
                </c:pt>
                <c:pt idx="1848" formatCode="General">
                  <c:v>2.4202135999999999E-2</c:v>
                </c:pt>
                <c:pt idx="1849" formatCode="General">
                  <c:v>1.2100829E-2</c:v>
                </c:pt>
                <c:pt idx="1850">
                  <c:v>7.5182400000000001E-13</c:v>
                </c:pt>
                <c:pt idx="1851" formatCode="General">
                  <c:v>-1.2052622000000001E-2</c:v>
                </c:pt>
                <c:pt idx="1852" formatCode="General">
                  <c:v>-2.400969E-2</c:v>
                </c:pt>
                <c:pt idx="1853" formatCode="General">
                  <c:v>-3.5824421000000002E-2</c:v>
                </c:pt>
                <c:pt idx="1854" formatCode="General">
                  <c:v>-4.7450779999999998E-2</c:v>
                </c:pt>
                <c:pt idx="1855" formatCode="General">
                  <c:v>-5.8843659E-2</c:v>
                </c:pt>
                <c:pt idx="1856" formatCode="General">
                  <c:v>-6.9959051999999994E-2</c:v>
                </c:pt>
                <c:pt idx="1857" formatCode="General">
                  <c:v>-8.0754222000000001E-2</c:v>
                </c:pt>
                <c:pt idx="1858" formatCode="General">
                  <c:v>-9.1187867000000006E-2</c:v>
                </c:pt>
                <c:pt idx="1859" formatCode="General">
                  <c:v>-0.101220277</c:v>
                </c:pt>
                <c:pt idx="1860" formatCode="General">
                  <c:v>-0.11081348100000001</c:v>
                </c:pt>
                <c:pt idx="1861" formatCode="General">
                  <c:v>-0.119931394</c:v>
                </c:pt>
                <c:pt idx="1862" formatCode="General">
                  <c:v>-0.12853995200000001</c:v>
                </c:pt>
                <c:pt idx="1863" formatCode="General">
                  <c:v>-0.13660723399999999</c:v>
                </c:pt>
                <c:pt idx="1864" formatCode="General">
                  <c:v>-0.14410358400000001</c:v>
                </c:pt>
                <c:pt idx="1865" formatCode="General">
                  <c:v>-0.15100171700000001</c:v>
                </c:pt>
                <c:pt idx="1866" formatCode="General">
                  <c:v>-0.15727681700000001</c:v>
                </c:pt>
                <c:pt idx="1867" formatCode="General">
                  <c:v>-0.162906625</c:v>
                </c:pt>
                <c:pt idx="1868" formatCode="General">
                  <c:v>-0.167871518</c:v>
                </c:pt>
                <c:pt idx="1869" formatCode="General">
                  <c:v>-0.172154575</c:v>
                </c:pt>
                <c:pt idx="1870" formatCode="General">
                  <c:v>-0.17574163200000001</c:v>
                </c:pt>
                <c:pt idx="1871" formatCode="General">
                  <c:v>-0.178621328</c:v>
                </c:pt>
                <c:pt idx="1872" formatCode="General">
                  <c:v>-0.18078514000000001</c:v>
                </c:pt>
                <c:pt idx="1873" formatCode="General">
                  <c:v>-0.18222740200000001</c:v>
                </c:pt>
                <c:pt idx="1874" formatCode="General">
                  <c:v>-0.182945317</c:v>
                </c:pt>
                <c:pt idx="1875" formatCode="General">
                  <c:v>-0.18293896000000001</c:v>
                </c:pt>
                <c:pt idx="1876" formatCode="General">
                  <c:v>-0.18221126000000001</c:v>
                </c:pt>
                <c:pt idx="1877" formatCode="General">
                  <c:v>-0.18076798199999999</c:v>
                </c:pt>
                <c:pt idx="1878" formatCode="General">
                  <c:v>-0.17861769199999999</c:v>
                </c:pt>
                <c:pt idx="1879" formatCode="General">
                  <c:v>-0.175771708</c:v>
                </c:pt>
                <c:pt idx="1880" formatCode="General">
                  <c:v>-0.17224405100000001</c:v>
                </c:pt>
                <c:pt idx="1881" formatCode="General">
                  <c:v>-0.168051374</c:v>
                </c:pt>
                <c:pt idx="1882" formatCode="General">
                  <c:v>-0.163212885</c:v>
                </c:pt>
                <c:pt idx="1883" formatCode="General">
                  <c:v>-0.157750265</c:v>
                </c:pt>
                <c:pt idx="1884" formatCode="General">
                  <c:v>-0.15168757099999999</c:v>
                </c:pt>
                <c:pt idx="1885" formatCode="General">
                  <c:v>-0.145051127</c:v>
                </c:pt>
                <c:pt idx="1886" formatCode="General">
                  <c:v>-0.13786941999999999</c:v>
                </c:pt>
                <c:pt idx="1887" formatCode="General">
                  <c:v>-0.130172969</c:v>
                </c:pt>
                <c:pt idx="1888" formatCode="General">
                  <c:v>-0.12199420499999999</c:v>
                </c:pt>
                <c:pt idx="1889" formatCode="General">
                  <c:v>-0.113367328</c:v>
                </c:pt>
                <c:pt idx="1890" formatCode="General">
                  <c:v>-0.104328171</c:v>
                </c:pt>
                <c:pt idx="1891" formatCode="General">
                  <c:v>-9.4914048000000001E-2</c:v>
                </c:pt>
                <c:pt idx="1892" formatCode="General">
                  <c:v>-8.5163602000000005E-2</c:v>
                </c:pt>
                <c:pt idx="1893" formatCode="General">
                  <c:v>-7.5116646999999995E-2</c:v>
                </c:pt>
                <c:pt idx="1894" formatCode="General">
                  <c:v>-6.4814007000000007E-2</c:v>
                </c:pt>
                <c:pt idx="1895" formatCode="General">
                  <c:v>-5.4297351000000001E-2</c:v>
                </c:pt>
                <c:pt idx="1896" formatCode="General">
                  <c:v>-4.3609021999999997E-2</c:v>
                </c:pt>
                <c:pt idx="1897" formatCode="General">
                  <c:v>-3.2791872E-2</c:v>
                </c:pt>
                <c:pt idx="1898" formatCode="General">
                  <c:v>-2.1889085999999999E-2</c:v>
                </c:pt>
                <c:pt idx="1899" formatCode="General">
                  <c:v>-1.0944015E-2</c:v>
                </c:pt>
                <c:pt idx="1900">
                  <c:v>-7.1146900000000003E-13</c:v>
                </c:pt>
                <c:pt idx="1901" formatCode="General">
                  <c:v>1.0899796999999999E-2</c:v>
                </c:pt>
                <c:pt idx="1902" formatCode="General">
                  <c:v>2.1712563000000001E-2</c:v>
                </c:pt>
                <c:pt idx="1903" formatCode="General">
                  <c:v>3.2395999000000002E-2</c:v>
                </c:pt>
                <c:pt idx="1904" formatCode="General">
                  <c:v>4.2908491E-2</c:v>
                </c:pt>
                <c:pt idx="1905" formatCode="General">
                  <c:v>5.3209265999999998E-2</c:v>
                </c:pt>
                <c:pt idx="1906" formatCode="General">
                  <c:v>6.3258548999999997E-2</c:v>
                </c:pt>
                <c:pt idx="1907" formatCode="General">
                  <c:v>7.3017721999999993E-2</c:v>
                </c:pt>
                <c:pt idx="1908" formatCode="General">
                  <c:v>8.2449465E-2</c:v>
                </c:pt>
                <c:pt idx="1909" formatCode="General">
                  <c:v>9.1517902999999998E-2</c:v>
                </c:pt>
                <c:pt idx="1910" formatCode="General">
                  <c:v>0.100188738</c:v>
                </c:pt>
                <c:pt idx="1911" formatCode="General">
                  <c:v>0.10842938000000001</c:v>
                </c:pt>
                <c:pt idx="1912" formatCode="General">
                  <c:v>0.116209068</c:v>
                </c:pt>
                <c:pt idx="1913" formatCode="General">
                  <c:v>0.12349898600000001</c:v>
                </c:pt>
                <c:pt idx="1914" formatCode="General">
                  <c:v>0.130272365</c:v>
                </c:pt>
                <c:pt idx="1915" formatCode="General">
                  <c:v>0.13650458400000001</c:v>
                </c:pt>
                <c:pt idx="1916" formatCode="General">
                  <c:v>0.142173255</c:v>
                </c:pt>
                <c:pt idx="1917" formatCode="General">
                  <c:v>0.14725830600000001</c:v>
                </c:pt>
                <c:pt idx="1918" formatCode="General">
                  <c:v>0.15174204899999999</c:v>
                </c:pt>
                <c:pt idx="1919" formatCode="General">
                  <c:v>0.15560923900000001</c:v>
                </c:pt>
                <c:pt idx="1920" formatCode="General">
                  <c:v>0.15884712600000001</c:v>
                </c:pt>
                <c:pt idx="1921" formatCode="General">
                  <c:v>0.16144549599999999</c:v>
                </c:pt>
                <c:pt idx="1922" formatCode="General">
                  <c:v>0.16339669700000001</c:v>
                </c:pt>
                <c:pt idx="1923" formatCode="General">
                  <c:v>0.16469566199999999</c:v>
                </c:pt>
                <c:pt idx="1924" formatCode="General">
                  <c:v>0.165339921</c:v>
                </c:pt>
                <c:pt idx="1925" formatCode="General">
                  <c:v>0.165329592</c:v>
                </c:pt>
                <c:pt idx="1926" formatCode="General">
                  <c:v>0.164667379</c:v>
                </c:pt>
                <c:pt idx="1927" formatCode="General">
                  <c:v>0.16335854599999999</c:v>
                </c:pt>
                <c:pt idx="1928" formatCode="General">
                  <c:v>0.161410886</c:v>
                </c:pt>
                <c:pt idx="1929" formatCode="General">
                  <c:v>0.15883468000000001</c:v>
                </c:pt>
                <c:pt idx="1930" formatCode="General">
                  <c:v>0.15564264999999999</c:v>
                </c:pt>
                <c:pt idx="1931" formatCode="General">
                  <c:v>0.15184989199999999</c:v>
                </c:pt>
                <c:pt idx="1932" formatCode="General">
                  <c:v>0.14747381400000001</c:v>
                </c:pt>
                <c:pt idx="1933" formatCode="General">
                  <c:v>0.14253405199999999</c:v>
                </c:pt>
                <c:pt idx="1934" formatCode="General">
                  <c:v>0.137052387</c:v>
                </c:pt>
                <c:pt idx="1935" formatCode="General">
                  <c:v>0.13105264799999999</c:v>
                </c:pt>
                <c:pt idx="1936" formatCode="General">
                  <c:v>0.124560614</c:v>
                </c:pt>
                <c:pt idx="1937" formatCode="General">
                  <c:v>0.117603898</c:v>
                </c:pt>
                <c:pt idx="1938" formatCode="General">
                  <c:v>0.11021183399999999</c:v>
                </c:pt>
                <c:pt idx="1939" formatCode="General">
                  <c:v>0.102415356</c:v>
                </c:pt>
                <c:pt idx="1940" formatCode="General">
                  <c:v>9.4246864E-2</c:v>
                </c:pt>
                <c:pt idx="1941" formatCode="General">
                  <c:v>8.5740097000000001E-2</c:v>
                </c:pt>
                <c:pt idx="1942" formatCode="General">
                  <c:v>7.6929989000000004E-2</c:v>
                </c:pt>
                <c:pt idx="1943" formatCode="General">
                  <c:v>6.7852526999999996E-2</c:v>
                </c:pt>
                <c:pt idx="1944" formatCode="General">
                  <c:v>5.8544608999999997E-2</c:v>
                </c:pt>
                <c:pt idx="1945" formatCode="General">
                  <c:v>4.9043887000000001E-2</c:v>
                </c:pt>
                <c:pt idx="1946" formatCode="General">
                  <c:v>3.9388624999999997E-2</c:v>
                </c:pt>
                <c:pt idx="1947" formatCode="General">
                  <c:v>2.9617535E-2</c:v>
                </c:pt>
                <c:pt idx="1948" formatCode="General">
                  <c:v>1.9769631999999999E-2</c:v>
                </c:pt>
                <c:pt idx="1949" formatCode="General">
                  <c:v>9.8840720000000007E-3</c:v>
                </c:pt>
                <c:pt idx="1950">
                  <c:v>6.7102799999999998E-13</c:v>
                </c:pt>
                <c:pt idx="1951" formatCode="General">
                  <c:v>-9.8436050000000001E-3</c:v>
                </c:pt>
                <c:pt idx="1952" formatCode="General">
                  <c:v>-1.9608084000000001E-2</c:v>
                </c:pt>
                <c:pt idx="1953" formatCode="General">
                  <c:v>-2.9255245999999999E-2</c:v>
                </c:pt>
                <c:pt idx="1954" formatCode="General">
                  <c:v>-3.8747522999999999E-2</c:v>
                </c:pt>
                <c:pt idx="1955" formatCode="General">
                  <c:v>-4.8048107999999999E-2</c:v>
                </c:pt>
                <c:pt idx="1956" formatCode="General">
                  <c:v>-5.7121104999999998E-2</c:v>
                </c:pt>
                <c:pt idx="1957" formatCode="General">
                  <c:v>-6.5931660000000003E-2</c:v>
                </c:pt>
                <c:pt idx="1958" formatCode="General">
                  <c:v>-7.4446099000000002E-2</c:v>
                </c:pt>
                <c:pt idx="1959" formatCode="General">
                  <c:v>-8.2632052999999997E-2</c:v>
                </c:pt>
                <c:pt idx="1960" formatCode="General">
                  <c:v>-9.0458582999999995E-2</c:v>
                </c:pt>
                <c:pt idx="1961" formatCode="General">
                  <c:v>-9.7896293999999995E-2</c:v>
                </c:pt>
                <c:pt idx="1962" formatCode="General">
                  <c:v>-0.104917447</c:v>
                </c:pt>
                <c:pt idx="1963" formatCode="General">
                  <c:v>-0.11149605899999999</c:v>
                </c:pt>
                <c:pt idx="1964" formatCode="General">
                  <c:v>-0.117607999</c:v>
                </c:pt>
                <c:pt idx="1965" formatCode="General">
                  <c:v>-0.12323107899999999</c:v>
                </c:pt>
                <c:pt idx="1966" formatCode="General">
                  <c:v>-0.128345128</c:v>
                </c:pt>
                <c:pt idx="1967" formatCode="General">
                  <c:v>-0.13293206699999999</c:v>
                </c:pt>
                <c:pt idx="1968" formatCode="General">
                  <c:v>-0.136975972</c:v>
                </c:pt>
                <c:pt idx="1969" formatCode="General">
                  <c:v>-0.14046312499999999</c:v>
                </c:pt>
                <c:pt idx="1970" formatCode="General">
                  <c:v>-0.143382062</c:v>
                </c:pt>
                <c:pt idx="1971" formatCode="General">
                  <c:v>-0.145723608</c:v>
                </c:pt>
                <c:pt idx="1972" formatCode="General">
                  <c:v>-0.147480904</c:v>
                </c:pt>
                <c:pt idx="1973" formatCode="General">
                  <c:v>-0.148649423</c:v>
                </c:pt>
                <c:pt idx="1974" formatCode="General">
                  <c:v>-0.14922698000000001</c:v>
                </c:pt>
                <c:pt idx="1975" formatCode="General">
                  <c:v>-0.14921373099999999</c:v>
                </c:pt>
                <c:pt idx="1976" formatCode="General">
                  <c:v>-0.14861216199999999</c:v>
                </c:pt>
                <c:pt idx="1977" formatCode="General">
                  <c:v>-0.14742706899999999</c:v>
                </c:pt>
                <c:pt idx="1978" formatCode="General">
                  <c:v>-0.14566553199999999</c:v>
                </c:pt>
                <c:pt idx="1979" formatCode="General">
                  <c:v>-0.143336875</c:v>
                </c:pt>
                <c:pt idx="1980" formatCode="General">
                  <c:v>-0.140452619</c:v>
                </c:pt>
                <c:pt idx="1981" formatCode="General">
                  <c:v>-0.137026434</c:v>
                </c:pt>
                <c:pt idx="1982" formatCode="General">
                  <c:v>-0.13307406799999999</c:v>
                </c:pt>
                <c:pt idx="1983" formatCode="General">
                  <c:v>-0.12861328</c:v>
                </c:pt>
                <c:pt idx="1984" formatCode="General">
                  <c:v>-0.12366376499999999</c:v>
                </c:pt>
                <c:pt idx="1985" formatCode="General">
                  <c:v>-0.11824706</c:v>
                </c:pt>
                <c:pt idx="1986" formatCode="General">
                  <c:v>-0.11238645899999999</c:v>
                </c:pt>
                <c:pt idx="1987" formatCode="General">
                  <c:v>-0.106106912</c:v>
                </c:pt>
                <c:pt idx="1988" formatCode="General">
                  <c:v>-9.9434915999999998E-2</c:v>
                </c:pt>
                <c:pt idx="1989" formatCode="General">
                  <c:v>-9.2398409000000001E-2</c:v>
                </c:pt>
                <c:pt idx="1990" formatCode="General">
                  <c:v>-8.5026649999999995E-2</c:v>
                </c:pt>
                <c:pt idx="1991" formatCode="General">
                  <c:v>-7.7350101000000004E-2</c:v>
                </c:pt>
                <c:pt idx="1992" formatCode="General">
                  <c:v>-6.9400300999999998E-2</c:v>
                </c:pt>
                <c:pt idx="1993" formatCode="General">
                  <c:v>-6.1209734000000002E-2</c:v>
                </c:pt>
                <c:pt idx="1994" formatCode="General">
                  <c:v>-5.2811701000000003E-2</c:v>
                </c:pt>
                <c:pt idx="1995" formatCode="General">
                  <c:v>-4.4240186000000001E-2</c:v>
                </c:pt>
                <c:pt idx="1996" formatCode="General">
                  <c:v>-3.5529711999999998E-2</c:v>
                </c:pt>
                <c:pt idx="1997" formatCode="General">
                  <c:v>-2.6715210999999999E-2</c:v>
                </c:pt>
                <c:pt idx="1998" formatCode="General">
                  <c:v>-1.7831878999999998E-2</c:v>
                </c:pt>
                <c:pt idx="1999" formatCode="General">
                  <c:v>-8.9150400000000008E-3</c:v>
                </c:pt>
                <c:pt idx="2000">
                  <c:v>-6.3091399999999997E-13</c:v>
                </c:pt>
                <c:pt idx="2001" formatCode="General">
                  <c:v>8.8780850000000008E-3</c:v>
                </c:pt>
                <c:pt idx="2002" formatCode="General">
                  <c:v>1.7684351000000001E-2</c:v>
                </c:pt>
                <c:pt idx="2003" formatCode="General">
                  <c:v>2.6384364E-2</c:v>
                </c:pt>
                <c:pt idx="2004" formatCode="General">
                  <c:v>3.4944250000000003E-2</c:v>
                </c:pt>
                <c:pt idx="2005" formatCode="General">
                  <c:v>4.3330828000000002E-2</c:v>
                </c:pt>
                <c:pt idx="2006" formatCode="General">
                  <c:v>5.151174E-2</c:v>
                </c:pt>
                <c:pt idx="2007" formatCode="General">
                  <c:v>5.9455572999999998E-2</c:v>
                </c:pt>
                <c:pt idx="2008" formatCode="General">
                  <c:v>6.7131978999999994E-2</c:v>
                </c:pt>
                <c:pt idx="2009" formatCode="General">
                  <c:v>7.4511791999999993E-2</c:v>
                </c:pt>
                <c:pt idx="2010" formatCode="General">
                  <c:v>8.1567135999999998E-2</c:v>
                </c:pt>
                <c:pt idx="2011" formatCode="General">
                  <c:v>8.8271532999999999E-2</c:v>
                </c:pt>
                <c:pt idx="2012" formatCode="General">
                  <c:v>9.4599998000000005E-2</c:v>
                </c:pt>
                <c:pt idx="2013" formatCode="General">
                  <c:v>0.10052913199999999</c:v>
                </c:pt>
                <c:pt idx="2014" formatCode="General">
                  <c:v>0.10603721000000001</c:v>
                </c:pt>
                <c:pt idx="2015" formatCode="General">
                  <c:v>0.111104259</c:v>
                </c:pt>
                <c:pt idx="2016" formatCode="General">
                  <c:v>0.115712128</c:v>
                </c:pt>
                <c:pt idx="2017" formatCode="General">
                  <c:v>0.11984455300000001</c:v>
                </c:pt>
                <c:pt idx="2018" formatCode="General">
                  <c:v>0.123487213</c:v>
                </c:pt>
                <c:pt idx="2019" formatCode="General">
                  <c:v>0.12662778099999999</c:v>
                </c:pt>
                <c:pt idx="2020" formatCode="General">
                  <c:v>0.129255959</c:v>
                </c:pt>
                <c:pt idx="2021" formatCode="General">
                  <c:v>0.13136351499999999</c:v>
                </c:pt>
                <c:pt idx="2022" formatCode="General">
                  <c:v>0.13294430500000001</c:v>
                </c:pt>
                <c:pt idx="2023" formatCode="General">
                  <c:v>0.13399428799999999</c:v>
                </c:pt>
                <c:pt idx="2024" formatCode="General">
                  <c:v>0.13451153699999999</c:v>
                </c:pt>
                <c:pt idx="2025" formatCode="General">
                  <c:v>0.13449622999999999</c:v>
                </c:pt>
                <c:pt idx="2026" formatCode="General">
                  <c:v>0.13395064800000001</c:v>
                </c:pt>
                <c:pt idx="2027" formatCode="General">
                  <c:v>0.132879154</c:v>
                </c:pt>
                <c:pt idx="2028" formatCode="General">
                  <c:v>0.13128816900000001</c:v>
                </c:pt>
                <c:pt idx="2029" formatCode="General">
                  <c:v>0.12918613400000001</c:v>
                </c:pt>
                <c:pt idx="2030" formatCode="General">
                  <c:v>0.126583472</c:v>
                </c:pt>
                <c:pt idx="2031" formatCode="General">
                  <c:v>0.123492538</c:v>
                </c:pt>
                <c:pt idx="2032" formatCode="General">
                  <c:v>0.119927562</c:v>
                </c:pt>
                <c:pt idx="2033" formatCode="General">
                  <c:v>0.11590458300000001</c:v>
                </c:pt>
                <c:pt idx="2034" formatCode="General">
                  <c:v>0.11144138200000001</c:v>
                </c:pt>
                <c:pt idx="2035" formatCode="General">
                  <c:v>0.106557401</c:v>
                </c:pt>
                <c:pt idx="2036" formatCode="General">
                  <c:v>0.101273661</c:v>
                </c:pt>
                <c:pt idx="2037" formatCode="General">
                  <c:v>9.5612673999999995E-2</c:v>
                </c:pt>
                <c:pt idx="2038" formatCode="General">
                  <c:v>8.9598341999999997E-2</c:v>
                </c:pt>
                <c:pt idx="2039" formatCode="General">
                  <c:v>8.3255865999999998E-2</c:v>
                </c:pt>
                <c:pt idx="2040" formatCode="General">
                  <c:v>7.6611631999999999E-2</c:v>
                </c:pt>
                <c:pt idx="2041" formatCode="General">
                  <c:v>6.9693109000000003E-2</c:v>
                </c:pt>
                <c:pt idx="2042" formatCode="General">
                  <c:v>6.2528732000000004E-2</c:v>
                </c:pt>
                <c:pt idx="2043" formatCode="General">
                  <c:v>5.5147786999999997E-2</c:v>
                </c:pt>
                <c:pt idx="2044" formatCode="General">
                  <c:v>4.7580292000000003E-2</c:v>
                </c:pt>
                <c:pt idx="2045" formatCode="General">
                  <c:v>3.9856874E-2</c:v>
                </c:pt>
                <c:pt idx="2046" formatCode="General">
                  <c:v>3.2008648000000001E-2</c:v>
                </c:pt>
                <c:pt idx="2047" formatCode="General">
                  <c:v>2.4067091999999998E-2</c:v>
                </c:pt>
                <c:pt idx="2048" formatCode="General">
                  <c:v>1.6063918999999999E-2</c:v>
                </c:pt>
                <c:pt idx="2049" formatCode="General">
                  <c:v>8.0309530000000004E-3</c:v>
                </c:pt>
                <c:pt idx="2050">
                  <c:v>5.8966100000000001E-13</c:v>
                </c:pt>
                <c:pt idx="2051" formatCode="General">
                  <c:v>-7.9972719999999997E-3</c:v>
                </c:pt>
                <c:pt idx="2052" formatCode="General">
                  <c:v>-1.5929464000000001E-2</c:v>
                </c:pt>
                <c:pt idx="2053" formatCode="General">
                  <c:v>-2.3765562E-2</c:v>
                </c:pt>
                <c:pt idx="2054" formatCode="General">
                  <c:v>-3.1475063999999997E-2</c:v>
                </c:pt>
                <c:pt idx="2055" formatCode="General">
                  <c:v>-3.9028094999999999E-2</c:v>
                </c:pt>
                <c:pt idx="2056" formatCode="General">
                  <c:v>-4.6395520000000003E-2</c:v>
                </c:pt>
                <c:pt idx="2057" formatCode="General">
                  <c:v>-5.3549062000000001E-2</c:v>
                </c:pt>
                <c:pt idx="2058" formatCode="General">
                  <c:v>-6.0461405000000003E-2</c:v>
                </c:pt>
                <c:pt idx="2059" formatCode="General">
                  <c:v>-6.7106299999999994E-2</c:v>
                </c:pt>
                <c:pt idx="2060" formatCode="General">
                  <c:v>-7.3458660999999995E-2</c:v>
                </c:pt>
                <c:pt idx="2061" formatCode="General">
                  <c:v>-7.9494664000000007E-2</c:v>
                </c:pt>
                <c:pt idx="2062" formatCode="General">
                  <c:v>-8.5191831999999995E-2</c:v>
                </c:pt>
                <c:pt idx="2063" formatCode="General">
                  <c:v>-9.0529121000000004E-2</c:v>
                </c:pt>
                <c:pt idx="2064" formatCode="General">
                  <c:v>-9.5486990999999993E-2</c:v>
                </c:pt>
                <c:pt idx="2065" formatCode="General">
                  <c:v>-0.100047487</c:v>
                </c:pt>
                <c:pt idx="2066" formatCode="General">
                  <c:v>-0.10419429099999999</c:v>
                </c:pt>
                <c:pt idx="2067" formatCode="General">
                  <c:v>-0.10791278999999999</c:v>
                </c:pt>
                <c:pt idx="2068" formatCode="General">
                  <c:v>-0.11119012</c:v>
                </c:pt>
                <c:pt idx="2069" formatCode="General">
                  <c:v>-0.114015213</c:v>
                </c:pt>
                <c:pt idx="2070" formatCode="General">
                  <c:v>-0.116378831</c:v>
                </c:pt>
                <c:pt idx="2071" formatCode="General">
                  <c:v>-0.118273594</c:v>
                </c:pt>
                <c:pt idx="2072" formatCode="General">
                  <c:v>-0.11969400500000001</c:v>
                </c:pt>
                <c:pt idx="2073" formatCode="General">
                  <c:v>-0.120636461</c:v>
                </c:pt>
                <c:pt idx="2074" formatCode="General">
                  <c:v>-0.121099259</c:v>
                </c:pt>
                <c:pt idx="2075" formatCode="General">
                  <c:v>-0.121082595</c:v>
                </c:pt>
                <c:pt idx="2076" formatCode="General">
                  <c:v>-0.120588557</c:v>
                </c:pt>
                <c:pt idx="2077" formatCode="General">
                  <c:v>-0.119621107</c:v>
                </c:pt>
                <c:pt idx="2078" formatCode="General">
                  <c:v>-0.118186056</c:v>
                </c:pt>
                <c:pt idx="2079" formatCode="General">
                  <c:v>-0.116291039</c:v>
                </c:pt>
                <c:pt idx="2080" formatCode="General">
                  <c:v>-0.11394546899999999</c:v>
                </c:pt>
                <c:pt idx="2081" formatCode="General">
                  <c:v>-0.11116050099999999</c:v>
                </c:pt>
                <c:pt idx="2082" formatCode="General">
                  <c:v>-0.107948972</c:v>
                </c:pt>
                <c:pt idx="2083" formatCode="General">
                  <c:v>-0.104325351</c:v>
                </c:pt>
                <c:pt idx="2084" formatCode="General">
                  <c:v>-0.10030567</c:v>
                </c:pt>
                <c:pt idx="2085" formatCode="General">
                  <c:v>-9.5907457000000002E-2</c:v>
                </c:pt>
                <c:pt idx="2086" formatCode="General">
                  <c:v>-9.1149656999999995E-2</c:v>
                </c:pt>
                <c:pt idx="2087" formatCode="General">
                  <c:v>-8.6052554000000003E-2</c:v>
                </c:pt>
                <c:pt idx="2088" formatCode="General">
                  <c:v>-8.0637687999999999E-2</c:v>
                </c:pt>
                <c:pt idx="2089" formatCode="General">
                  <c:v>-7.4927756999999998E-2</c:v>
                </c:pt>
                <c:pt idx="2090" formatCode="General">
                  <c:v>-6.8946530000000006E-2</c:v>
                </c:pt>
                <c:pt idx="2091" formatCode="General">
                  <c:v>-6.2718745000000006E-2</c:v>
                </c:pt>
                <c:pt idx="2092" formatCode="General">
                  <c:v>-5.6270006999999997E-2</c:v>
                </c:pt>
                <c:pt idx="2093" formatCode="General">
                  <c:v>-4.9626686000000003E-2</c:v>
                </c:pt>
                <c:pt idx="2094" formatCode="General">
                  <c:v>-4.2815806999999997E-2</c:v>
                </c:pt>
                <c:pt idx="2095" formatCode="General">
                  <c:v>-3.5864940999999997E-2</c:v>
                </c:pt>
                <c:pt idx="2096" formatCode="General">
                  <c:v>-2.8802095999999999E-2</c:v>
                </c:pt>
                <c:pt idx="2097" formatCode="General">
                  <c:v>-2.1655601999999999E-2</c:v>
                </c:pt>
                <c:pt idx="2098" formatCode="General">
                  <c:v>-1.4454E-2</c:v>
                </c:pt>
                <c:pt idx="2099" formatCode="General">
                  <c:v>-7.2259259999999997E-3</c:v>
                </c:pt>
                <c:pt idx="2100">
                  <c:v>-5.5136200000000003E-13</c:v>
                </c:pt>
                <c:pt idx="2101" formatCode="General">
                  <c:v>7.1952869999999999E-3</c:v>
                </c:pt>
                <c:pt idx="2102" formatCode="General">
                  <c:v>1.4331688E-2</c:v>
                </c:pt>
                <c:pt idx="2103" formatCode="General">
                  <c:v>2.1381305E-2</c:v>
                </c:pt>
                <c:pt idx="2104" formatCode="General">
                  <c:v>2.8316702999999999E-2</c:v>
                </c:pt>
                <c:pt idx="2105" formatCode="General">
                  <c:v>3.5111013000000003E-2</c:v>
                </c:pt>
                <c:pt idx="2106" formatCode="General">
                  <c:v>4.1738037999999998E-2</c:v>
                </c:pt>
                <c:pt idx="2107" formatCode="General">
                  <c:v>4.8172349000000003E-2</c:v>
                </c:pt>
                <c:pt idx="2108" formatCode="General">
                  <c:v>5.4389387999999997E-2</c:v>
                </c:pt>
                <c:pt idx="2109" formatCode="General">
                  <c:v>6.0365558E-2</c:v>
                </c:pt>
                <c:pt idx="2110" formatCode="General">
                  <c:v>6.6078312E-2</c:v>
                </c:pt>
                <c:pt idx="2111" formatCode="General">
                  <c:v>7.1506237E-2</c:v>
                </c:pt>
                <c:pt idx="2112" formatCode="General">
                  <c:v>7.6629136E-2</c:v>
                </c:pt>
                <c:pt idx="2113" formatCode="General">
                  <c:v>8.1428101000000003E-2</c:v>
                </c:pt>
                <c:pt idx="2114" formatCode="General">
                  <c:v>8.5885580000000003E-2</c:v>
                </c:pt>
                <c:pt idx="2115" formatCode="General">
                  <c:v>8.9985446999999996E-2</c:v>
                </c:pt>
                <c:pt idx="2116" formatCode="General">
                  <c:v>9.3713052000000005E-2</c:v>
                </c:pt>
                <c:pt idx="2117" formatCode="General">
                  <c:v>9.7055275999999996E-2</c:v>
                </c:pt>
                <c:pt idx="2118" formatCode="General">
                  <c:v>0.10000057699999999</c:v>
                </c:pt>
                <c:pt idx="2119" formatCode="General">
                  <c:v>0.102539029</c:v>
                </c:pt>
                <c:pt idx="2120" formatCode="General">
                  <c:v>0.104662351</c:v>
                </c:pt>
                <c:pt idx="2121" formatCode="General">
                  <c:v>0.10636393500000001</c:v>
                </c:pt>
                <c:pt idx="2122" formatCode="General">
                  <c:v>0.107638868</c:v>
                </c:pt>
                <c:pt idx="2123" formatCode="General">
                  <c:v>0.108483937</c:v>
                </c:pt>
                <c:pt idx="2124" formatCode="General">
                  <c:v>0.108897641</c:v>
                </c:pt>
                <c:pt idx="2125" formatCode="General">
                  <c:v>0.108880185</c:v>
                </c:pt>
                <c:pt idx="2126" formatCode="General">
                  <c:v>0.108433477</c:v>
                </c:pt>
                <c:pt idx="2127" formatCode="General">
                  <c:v>0.107561108</c:v>
                </c:pt>
                <c:pt idx="2128" formatCode="General">
                  <c:v>0.10626833199999999</c:v>
                </c:pt>
                <c:pt idx="2129" formatCode="General">
                  <c:v>0.10456204199999999</c:v>
                </c:pt>
                <c:pt idx="2130" formatCode="General">
                  <c:v>0.102450731</c:v>
                </c:pt>
                <c:pt idx="2131" formatCode="General">
                  <c:v>9.9944453000000003E-2</c:v>
                </c:pt>
                <c:pt idx="2132" formatCode="General">
                  <c:v>9.7054778999999994E-2</c:v>
                </c:pt>
                <c:pt idx="2133" formatCode="General">
                  <c:v>9.3794742E-2</c:v>
                </c:pt>
                <c:pt idx="2134" formatCode="General">
                  <c:v>9.0178779000000001E-2</c:v>
                </c:pt>
                <c:pt idx="2135" formatCode="General">
                  <c:v>8.6222672E-2</c:v>
                </c:pt>
                <c:pt idx="2136" formatCode="General">
                  <c:v>8.1943477000000001E-2</c:v>
                </c:pt>
                <c:pt idx="2137" formatCode="General">
                  <c:v>7.7359450999999996E-2</c:v>
                </c:pt>
                <c:pt idx="2138" formatCode="General">
                  <c:v>7.2489973999999999E-2</c:v>
                </c:pt>
                <c:pt idx="2139" formatCode="General">
                  <c:v>6.7355472E-2</c:v>
                </c:pt>
                <c:pt idx="2140" formatCode="General">
                  <c:v>6.1977328999999998E-2</c:v>
                </c:pt>
                <c:pt idx="2141" formatCode="General">
                  <c:v>5.6377796000000001E-2</c:v>
                </c:pt>
                <c:pt idx="2142" formatCode="General">
                  <c:v>5.0579905000000001E-2</c:v>
                </c:pt>
                <c:pt idx="2143" formatCode="General">
                  <c:v>4.4607371E-2</c:v>
                </c:pt>
                <c:pt idx="2144" formatCode="General">
                  <c:v>3.8484496E-2</c:v>
                </c:pt>
                <c:pt idx="2145" formatCode="General">
                  <c:v>3.2236072999999997E-2</c:v>
                </c:pt>
                <c:pt idx="2146" formatCode="General">
                  <c:v>2.5887281000000002E-2</c:v>
                </c:pt>
                <c:pt idx="2147" formatCode="General">
                  <c:v>1.9463589999999999E-2</c:v>
                </c:pt>
                <c:pt idx="2148" formatCode="General">
                  <c:v>1.2990656E-2</c:v>
                </c:pt>
                <c:pt idx="2149" formatCode="General">
                  <c:v>6.4942189999999999E-3</c:v>
                </c:pt>
                <c:pt idx="2150">
                  <c:v>5.1423099999999999E-13</c:v>
                </c:pt>
                <c:pt idx="2151" formatCode="General">
                  <c:v>-6.4663960000000001E-3</c:v>
                </c:pt>
                <c:pt idx="2152" formatCode="General">
                  <c:v>-1.2879586E-2</c:v>
                </c:pt>
                <c:pt idx="2153" formatCode="General">
                  <c:v>-1.9214504E-2</c:v>
                </c:pt>
                <c:pt idx="2154" formatCode="General">
                  <c:v>-2.5446501E-2</c:v>
                </c:pt>
                <c:pt idx="2155" formatCode="General">
                  <c:v>-3.1551439000000001E-2</c:v>
                </c:pt>
                <c:pt idx="2156" formatCode="General">
                  <c:v>-3.7505785999999999E-2</c:v>
                </c:pt>
                <c:pt idx="2157" formatCode="General">
                  <c:v>-4.3286703000000003E-2</c:v>
                </c:pt>
                <c:pt idx="2158" formatCode="General">
                  <c:v>-4.8872133999999998E-2</c:v>
                </c:pt>
                <c:pt idx="2159" formatCode="General">
                  <c:v>-5.4240890999999999E-2</c:v>
                </c:pt>
                <c:pt idx="2160" formatCode="General">
                  <c:v>-5.9372727E-2</c:v>
                </c:pt>
                <c:pt idx="2161" formatCode="General">
                  <c:v>-6.4248421E-2</c:v>
                </c:pt>
                <c:pt idx="2162" formatCode="General">
                  <c:v>-6.8849841999999994E-2</c:v>
                </c:pt>
                <c:pt idx="2163" formatCode="General">
                  <c:v>-7.3160020000000006E-2</c:v>
                </c:pt>
                <c:pt idx="2164" formatCode="General">
                  <c:v>-7.7163205999999998E-2</c:v>
                </c:pt>
                <c:pt idx="2165" formatCode="General">
                  <c:v>-8.0844931999999994E-2</c:v>
                </c:pt>
                <c:pt idx="2166" formatCode="General">
                  <c:v>-8.4192057000000001E-2</c:v>
                </c:pt>
                <c:pt idx="2167" formatCode="General">
                  <c:v>-8.7192819000000005E-2</c:v>
                </c:pt>
                <c:pt idx="2168" formatCode="General">
                  <c:v>-8.9836870999999999E-2</c:v>
                </c:pt>
                <c:pt idx="2169" formatCode="General">
                  <c:v>-9.2115318000000002E-2</c:v>
                </c:pt>
                <c:pt idx="2170" formatCode="General">
                  <c:v>-9.4020746000000002E-2</c:v>
                </c:pt>
                <c:pt idx="2171" formatCode="General">
                  <c:v>-9.5547246000000002E-2</c:v>
                </c:pt>
                <c:pt idx="2172" formatCode="General">
                  <c:v>-9.6690424999999997E-2</c:v>
                </c:pt>
                <c:pt idx="2173" formatCode="General">
                  <c:v>-9.7447425000000004E-2</c:v>
                </c:pt>
                <c:pt idx="2174" formatCode="General">
                  <c:v>-9.7816921000000001E-2</c:v>
                </c:pt>
                <c:pt idx="2175" formatCode="General">
                  <c:v>-9.7799125000000001E-2</c:v>
                </c:pt>
                <c:pt idx="2176" formatCode="General">
                  <c:v>-9.7395774000000004E-2</c:v>
                </c:pt>
                <c:pt idx="2177" formatCode="General">
                  <c:v>-9.6610116999999995E-2</c:v>
                </c:pt>
                <c:pt idx="2178" formatCode="General">
                  <c:v>-9.5446901000000001E-2</c:v>
                </c:pt>
                <c:pt idx="2179" formatCode="General">
                  <c:v>-9.3912339999999997E-2</c:v>
                </c:pt>
                <c:pt idx="2180" formatCode="General">
                  <c:v>-9.2014083999999996E-2</c:v>
                </c:pt>
                <c:pt idx="2181" formatCode="General">
                  <c:v>-8.9761188000000006E-2</c:v>
                </c:pt>
                <c:pt idx="2182" formatCode="General">
                  <c:v>-8.7164065999999998E-2</c:v>
                </c:pt>
                <c:pt idx="2183" formatCode="General">
                  <c:v>-8.4234444000000006E-2</c:v>
                </c:pt>
                <c:pt idx="2184" formatCode="General">
                  <c:v>-8.0985311000000004E-2</c:v>
                </c:pt>
                <c:pt idx="2185" formatCode="General">
                  <c:v>-7.7430857000000006E-2</c:v>
                </c:pt>
                <c:pt idx="2186" formatCode="General">
                  <c:v>-7.358642E-2</c:v>
                </c:pt>
                <c:pt idx="2187" formatCode="General">
                  <c:v>-6.9468410999999994E-2</c:v>
                </c:pt>
                <c:pt idx="2188" formatCode="General">
                  <c:v>-6.5094252000000005E-2</c:v>
                </c:pt>
                <c:pt idx="2189" formatCode="General">
                  <c:v>-6.0482301000000002E-2</c:v>
                </c:pt>
                <c:pt idx="2190" formatCode="General">
                  <c:v>-5.5651773000000002E-2</c:v>
                </c:pt>
                <c:pt idx="2191" formatCode="General">
                  <c:v>-5.0622661999999999E-2</c:v>
                </c:pt>
                <c:pt idx="2192" formatCode="General">
                  <c:v>-4.5415661000000003E-2</c:v>
                </c:pt>
                <c:pt idx="2193" formatCode="General">
                  <c:v>-4.0052074E-2</c:v>
                </c:pt>
                <c:pt idx="2194" formatCode="General">
                  <c:v>-3.4553731999999997E-2</c:v>
                </c:pt>
                <c:pt idx="2195" formatCode="General">
                  <c:v>-2.8942900000000001E-2</c:v>
                </c:pt>
                <c:pt idx="2196" formatCode="General">
                  <c:v>-2.3242195E-2</c:v>
                </c:pt>
                <c:pt idx="2197" formatCode="General">
                  <c:v>-1.7474487E-2</c:v>
                </c:pt>
                <c:pt idx="2198" formatCode="General">
                  <c:v>-1.1662815E-2</c:v>
                </c:pt>
                <c:pt idx="2199" formatCode="General">
                  <c:v>-5.8302880000000003E-3</c:v>
                </c:pt>
                <c:pt idx="2200">
                  <c:v>-4.78448E-13</c:v>
                </c:pt>
                <c:pt idx="2201" formatCode="General">
                  <c:v>5.8050649999999999E-3</c:v>
                </c:pt>
                <c:pt idx="2202" formatCode="General">
                  <c:v>1.156212E-2</c:v>
                </c:pt>
                <c:pt idx="2203" formatCode="General">
                  <c:v>1.7248669000000001E-2</c:v>
                </c:pt>
                <c:pt idx="2204" formatCode="General">
                  <c:v>2.2842589E-2</c:v>
                </c:pt>
                <c:pt idx="2205" formatCode="General">
                  <c:v>2.8322218999999999E-2</c:v>
                </c:pt>
                <c:pt idx="2206" formatCode="General">
                  <c:v>3.3666442999999997E-2</c:v>
                </c:pt>
                <c:pt idx="2207" formatCode="General">
                  <c:v>3.8854769999999997E-2</c:v>
                </c:pt>
                <c:pt idx="2208" formatCode="General">
                  <c:v>4.3867413000000001E-2</c:v>
                </c:pt>
                <c:pt idx="2209" formatCode="General">
                  <c:v>4.8685364000000002E-2</c:v>
                </c:pt>
                <c:pt idx="2210" formatCode="General">
                  <c:v>5.3290464000000003E-2</c:v>
                </c:pt>
                <c:pt idx="2211" formatCode="General">
                  <c:v>5.7665475000000001E-2</c:v>
                </c:pt>
                <c:pt idx="2212" formatCode="General">
                  <c:v>6.1794137999999998E-2</c:v>
                </c:pt>
                <c:pt idx="2213" formatCode="General">
                  <c:v>6.5661237999999997E-2</c:v>
                </c:pt>
                <c:pt idx="2214" formatCode="General">
                  <c:v>6.9252658999999994E-2</c:v>
                </c:pt>
                <c:pt idx="2215" formatCode="General">
                  <c:v>7.2555431000000004E-2</c:v>
                </c:pt>
                <c:pt idx="2216" formatCode="General">
                  <c:v>7.5557781000000004E-2</c:v>
                </c:pt>
                <c:pt idx="2217" formatCode="General">
                  <c:v>7.8249171000000006E-2</c:v>
                </c:pt>
                <c:pt idx="2218" formatCode="General">
                  <c:v>8.0620337E-2</c:v>
                </c:pt>
                <c:pt idx="2219" formatCode="General">
                  <c:v>8.2663315000000001E-2</c:v>
                </c:pt>
                <c:pt idx="2220" formatCode="General">
                  <c:v>8.4371475000000001E-2</c:v>
                </c:pt>
                <c:pt idx="2221" formatCode="General">
                  <c:v>8.5739531999999993E-2</c:v>
                </c:pt>
                <c:pt idx="2222" formatCode="General">
                  <c:v>8.6763567E-2</c:v>
                </c:pt>
                <c:pt idx="2223" formatCode="General">
                  <c:v>8.7441037999999999E-2</c:v>
                </c:pt>
                <c:pt idx="2224" formatCode="General">
                  <c:v>8.7770776999999994E-2</c:v>
                </c:pt>
                <c:pt idx="2225" formatCode="General">
                  <c:v>8.7752994000000001E-2</c:v>
                </c:pt>
                <c:pt idx="2226" formatCode="General">
                  <c:v>8.7389270000000005E-2</c:v>
                </c:pt>
                <c:pt idx="2227" formatCode="General">
                  <c:v>8.6682544E-2</c:v>
                </c:pt>
                <c:pt idx="2228" formatCode="General">
                  <c:v>8.5637093999999997E-2</c:v>
                </c:pt>
                <c:pt idx="2229" formatCode="General">
                  <c:v>8.4258515000000006E-2</c:v>
                </c:pt>
                <c:pt idx="2230" formatCode="General">
                  <c:v>8.2553693999999997E-2</c:v>
                </c:pt>
                <c:pt idx="2231" formatCode="General">
                  <c:v>8.0530773E-2</c:v>
                </c:pt>
                <c:pt idx="2232" formatCode="General">
                  <c:v>7.8199114E-2</c:v>
                </c:pt>
                <c:pt idx="2233" formatCode="General">
                  <c:v>7.5569257000000001E-2</c:v>
                </c:pt>
                <c:pt idx="2234" formatCode="General">
                  <c:v>7.2652871999999993E-2</c:v>
                </c:pt>
                <c:pt idx="2235" formatCode="General">
                  <c:v>6.9462706999999999E-2</c:v>
                </c:pt>
                <c:pt idx="2236" formatCode="General">
                  <c:v>6.6012535999999997E-2</c:v>
                </c:pt>
                <c:pt idx="2237" formatCode="General">
                  <c:v>6.2317099000000001E-2</c:v>
                </c:pt>
                <c:pt idx="2238" formatCode="General">
                  <c:v>5.8392038E-2</c:v>
                </c:pt>
                <c:pt idx="2239" formatCode="General">
                  <c:v>5.4253834000000001E-2</c:v>
                </c:pt>
                <c:pt idx="2240" formatCode="General">
                  <c:v>4.9919735E-2</c:v>
                </c:pt>
                <c:pt idx="2241" formatCode="General">
                  <c:v>4.5407689000000001E-2</c:v>
                </c:pt>
                <c:pt idx="2242" formatCode="General">
                  <c:v>4.0736266E-2</c:v>
                </c:pt>
                <c:pt idx="2243" formatCode="General">
                  <c:v>3.5924585000000002E-2</c:v>
                </c:pt>
                <c:pt idx="2244" formatCode="General">
                  <c:v>3.0992234E-2</c:v>
                </c:pt>
                <c:pt idx="2245" formatCode="General">
                  <c:v>2.5959191E-2</c:v>
                </c:pt>
                <c:pt idx="2246" formatCode="General">
                  <c:v>2.0845745999999998E-2</c:v>
                </c:pt>
                <c:pt idx="2247" formatCode="General">
                  <c:v>1.5672416000000002E-2</c:v>
                </c:pt>
                <c:pt idx="2248" formatCode="General">
                  <c:v>1.0459865E-2</c:v>
                </c:pt>
                <c:pt idx="2249" formatCode="General">
                  <c:v>5.2288229999999996E-3</c:v>
                </c:pt>
                <c:pt idx="2250">
                  <c:v>4.4414700000000002E-13</c:v>
                </c:pt>
                <c:pt idx="2251" formatCode="General">
                  <c:v>-5.2059910000000001E-3</c:v>
                </c:pt>
                <c:pt idx="2252" formatCode="General">
                  <c:v>-1.0368718000000001E-2</c:v>
                </c:pt>
                <c:pt idx="2253" formatCode="General">
                  <c:v>-1.5468010000000001E-2</c:v>
                </c:pt>
                <c:pt idx="2254" formatCode="General">
                  <c:v>-2.0484031E-2</c:v>
                </c:pt>
                <c:pt idx="2255" formatCode="General">
                  <c:v>-2.5397363999999999E-2</c:v>
                </c:pt>
                <c:pt idx="2256" formatCode="General">
                  <c:v>-3.018908E-2</c:v>
                </c:pt>
                <c:pt idx="2257" formatCode="General">
                  <c:v>-3.4840811999999999E-2</c:v>
                </c:pt>
                <c:pt idx="2258" formatCode="General">
                  <c:v>-3.9334826000000003E-2</c:v>
                </c:pt>
                <c:pt idx="2259" formatCode="General">
                  <c:v>-4.3654088000000001E-2</c:v>
                </c:pt>
                <c:pt idx="2260" formatCode="General">
                  <c:v>-4.7782326999999999E-2</c:v>
                </c:pt>
                <c:pt idx="2261" formatCode="General">
                  <c:v>-5.1704099000000003E-2</c:v>
                </c:pt>
                <c:pt idx="2262" formatCode="General">
                  <c:v>-5.5404838999999997E-2</c:v>
                </c:pt>
                <c:pt idx="2263" formatCode="General">
                  <c:v>-5.8870918000000001E-2</c:v>
                </c:pt>
                <c:pt idx="2264" formatCode="General">
                  <c:v>-6.2089695E-2</c:v>
                </c:pt>
                <c:pt idx="2265" formatCode="General">
                  <c:v>-6.5049556999999994E-2</c:v>
                </c:pt>
                <c:pt idx="2266" formatCode="General">
                  <c:v>-6.7739963E-2</c:v>
                </c:pt>
                <c:pt idx="2267" formatCode="General">
                  <c:v>-7.0151484E-2</c:v>
                </c:pt>
                <c:pt idx="2268" formatCode="General">
                  <c:v>-7.2275829999999999E-2</c:v>
                </c:pt>
                <c:pt idx="2269" formatCode="General">
                  <c:v>-7.4105879999999999E-2</c:v>
                </c:pt>
                <c:pt idx="2270" formatCode="General">
                  <c:v>-7.5635706999999996E-2</c:v>
                </c:pt>
                <c:pt idx="2271" formatCode="General">
                  <c:v>-7.6860591000000006E-2</c:v>
                </c:pt>
                <c:pt idx="2272" formatCode="General">
                  <c:v>-7.7777040000000006E-2</c:v>
                </c:pt>
                <c:pt idx="2273" formatCode="General">
                  <c:v>-7.8382788999999994E-2</c:v>
                </c:pt>
                <c:pt idx="2274" formatCode="General">
                  <c:v>-7.8676812999999998E-2</c:v>
                </c:pt>
                <c:pt idx="2275" formatCode="General">
                  <c:v>-7.8659318000000006E-2</c:v>
                </c:pt>
                <c:pt idx="2276" formatCode="General">
                  <c:v>-7.8331739999999997E-2</c:v>
                </c:pt>
                <c:pt idx="2277" formatCode="General">
                  <c:v>-7.7696730000000006E-2</c:v>
                </c:pt>
                <c:pt idx="2278" formatCode="General">
                  <c:v>-7.6758142000000001E-2</c:v>
                </c:pt>
                <c:pt idx="2279" formatCode="General">
                  <c:v>-7.5521008000000001E-2</c:v>
                </c:pt>
                <c:pt idx="2280" formatCode="General">
                  <c:v>-7.3991519000000006E-2</c:v>
                </c:pt>
                <c:pt idx="2281" formatCode="General">
                  <c:v>-7.2176988999999997E-2</c:v>
                </c:pt>
                <c:pt idx="2282" formatCode="General">
                  <c:v>-7.0085826000000004E-2</c:v>
                </c:pt>
                <c:pt idx="2283" formatCode="General">
                  <c:v>-6.7727492E-2</c:v>
                </c:pt>
                <c:pt idx="2284" formatCode="General">
                  <c:v>-6.5112460999999996E-2</c:v>
                </c:pt>
                <c:pt idx="2285" formatCode="General">
                  <c:v>-6.2252174E-2</c:v>
                </c:pt>
                <c:pt idx="2286" formatCode="General">
                  <c:v>-5.9158988000000003E-2</c:v>
                </c:pt>
                <c:pt idx="2287" formatCode="General">
                  <c:v>-5.5846126000000003E-2</c:v>
                </c:pt>
                <c:pt idx="2288" formatCode="General">
                  <c:v>-5.2327618999999999E-2</c:v>
                </c:pt>
                <c:pt idx="2289" formatCode="General">
                  <c:v>-4.8618247000000003E-2</c:v>
                </c:pt>
                <c:pt idx="2290" formatCode="General">
                  <c:v>-4.4733478E-2</c:v>
                </c:pt>
                <c:pt idx="2291" formatCode="General">
                  <c:v>-4.0689403999999998E-2</c:v>
                </c:pt>
                <c:pt idx="2292" formatCode="General">
                  <c:v>-3.6502674999999998E-2</c:v>
                </c:pt>
                <c:pt idx="2293" formatCode="General">
                  <c:v>-3.2190430999999999E-2</c:v>
                </c:pt>
                <c:pt idx="2294" formatCode="General">
                  <c:v>-2.7770229E-2</c:v>
                </c:pt>
                <c:pt idx="2295" formatCode="General">
                  <c:v>-2.3259978000000001E-2</c:v>
                </c:pt>
                <c:pt idx="2296" formatCode="General">
                  <c:v>-1.8677862E-2</c:v>
                </c:pt>
                <c:pt idx="2297" formatCode="General">
                  <c:v>-1.4042268E-2</c:v>
                </c:pt>
                <c:pt idx="2298" formatCode="General">
                  <c:v>-9.3717130000000003E-3</c:v>
                </c:pt>
                <c:pt idx="2299" formatCode="General">
                  <c:v>-4.6847720000000002E-3</c:v>
                </c:pt>
                <c:pt idx="2300">
                  <c:v>-4.1142400000000001E-13</c:v>
                </c:pt>
                <c:pt idx="2301" formatCode="General">
                  <c:v>4.6641349999999998E-3</c:v>
                </c:pt>
                <c:pt idx="2302" formatCode="General">
                  <c:v>9.2893300000000002E-3</c:v>
                </c:pt>
                <c:pt idx="2303" formatCode="General">
                  <c:v>1.3857516E-2</c:v>
                </c:pt>
                <c:pt idx="2304" formatCode="General">
                  <c:v>1.8350927999999999E-2</c:v>
                </c:pt>
                <c:pt idx="2305" formatCode="General">
                  <c:v>2.2752173000000001E-2</c:v>
                </c:pt>
                <c:pt idx="2306" formatCode="General">
                  <c:v>2.7044301E-2</c:v>
                </c:pt>
                <c:pt idx="2307" formatCode="General">
                  <c:v>3.1210864000000001E-2</c:v>
                </c:pt>
                <c:pt idx="2308" formatCode="General">
                  <c:v>3.5235985999999997E-2</c:v>
                </c:pt>
                <c:pt idx="2309" formatCode="General">
                  <c:v>3.9104413999999997E-2</c:v>
                </c:pt>
                <c:pt idx="2310" formatCode="General">
                  <c:v>4.2801583999999997E-2</c:v>
                </c:pt>
                <c:pt idx="2311" formatCode="General">
                  <c:v>4.6313671000000001E-2</c:v>
                </c:pt>
                <c:pt idx="2312" formatCode="General">
                  <c:v>4.9627639000000001E-2</c:v>
                </c:pt>
                <c:pt idx="2313" formatCode="General">
                  <c:v>5.2731293999999998E-2</c:v>
                </c:pt>
                <c:pt idx="2314" formatCode="General">
                  <c:v>5.5613323999999999E-2</c:v>
                </c:pt>
                <c:pt idx="2315" formatCode="General">
                  <c:v>5.8263341000000003E-2</c:v>
                </c:pt>
                <c:pt idx="2316" formatCode="General">
                  <c:v>6.0671916999999999E-2</c:v>
                </c:pt>
                <c:pt idx="2317" formatCode="General">
                  <c:v>6.2830622000000003E-2</c:v>
                </c:pt>
                <c:pt idx="2318" formatCode="General">
                  <c:v>6.4732043000000003E-2</c:v>
                </c:pt>
                <c:pt idx="2319" formatCode="General">
                  <c:v>6.6369819999999996E-2</c:v>
                </c:pt>
                <c:pt idx="2320" formatCode="General">
                  <c:v>6.7738657999999993E-2</c:v>
                </c:pt>
                <c:pt idx="2321" formatCode="General">
                  <c:v>6.8834347000000004E-2</c:v>
                </c:pt>
                <c:pt idx="2322" formatCode="General">
                  <c:v>6.9653774000000002E-2</c:v>
                </c:pt>
                <c:pt idx="2323" formatCode="General">
                  <c:v>7.0194927000000004E-2</c:v>
                </c:pt>
                <c:pt idx="2324" formatCode="General">
                  <c:v>7.0456903000000001E-2</c:v>
                </c:pt>
                <c:pt idx="2325" formatCode="General">
                  <c:v>7.0439903999999998E-2</c:v>
                </c:pt>
                <c:pt idx="2326" formatCode="General">
                  <c:v>7.0145230000000003E-2</c:v>
                </c:pt>
                <c:pt idx="2327" formatCode="General">
                  <c:v>6.9575271999999994E-2</c:v>
                </c:pt>
                <c:pt idx="2328" formatCode="General">
                  <c:v>6.8733495000000006E-2</c:v>
                </c:pt>
                <c:pt idx="2329" formatCode="General">
                  <c:v>6.7624423000000003E-2</c:v>
                </c:pt>
                <c:pt idx="2330" formatCode="General">
                  <c:v>6.6253611000000004E-2</c:v>
                </c:pt>
                <c:pt idx="2331" formatCode="General">
                  <c:v>6.4627625999999994E-2</c:v>
                </c:pt>
                <c:pt idx="2332" formatCode="General">
                  <c:v>6.2754008999999999E-2</c:v>
                </c:pt>
                <c:pt idx="2333" formatCode="General">
                  <c:v>6.0641246000000003E-2</c:v>
                </c:pt>
                <c:pt idx="2334" formatCode="General">
                  <c:v>5.8298728000000001E-2</c:v>
                </c:pt>
                <c:pt idx="2335" formatCode="General">
                  <c:v>5.5736712000000001E-2</c:v>
                </c:pt>
                <c:pt idx="2336" formatCode="General">
                  <c:v>5.2966275E-2</c:v>
                </c:pt>
                <c:pt idx="2337" formatCode="General">
                  <c:v>4.9999264000000002E-2</c:v>
                </c:pt>
                <c:pt idx="2338" formatCode="General">
                  <c:v>4.6848253999999999E-2</c:v>
                </c:pt>
                <c:pt idx="2339" formatCode="General">
                  <c:v>4.3526487000000003E-2</c:v>
                </c:pt>
                <c:pt idx="2340" formatCode="General">
                  <c:v>4.0047819999999998E-2</c:v>
                </c:pt>
                <c:pt idx="2341" formatCode="General">
                  <c:v>3.6426668000000002E-2</c:v>
                </c:pt>
                <c:pt idx="2342" formatCode="General">
                  <c:v>3.2677943000000001E-2</c:v>
                </c:pt>
                <c:pt idx="2343" formatCode="General">
                  <c:v>2.8816997E-2</c:v>
                </c:pt>
                <c:pt idx="2344" formatCode="General">
                  <c:v>2.4859553E-2</c:v>
                </c:pt>
                <c:pt idx="2345" formatCode="General">
                  <c:v>2.0821646999999999E-2</c:v>
                </c:pt>
                <c:pt idx="2346" formatCode="General">
                  <c:v>1.6719561000000001E-2</c:v>
                </c:pt>
                <c:pt idx="2347" formatCode="General">
                  <c:v>1.2569758E-2</c:v>
                </c:pt>
                <c:pt idx="2348" formatCode="General">
                  <c:v>8.3888139999999996E-3</c:v>
                </c:pt>
                <c:pt idx="2349" formatCode="General">
                  <c:v>4.1933580000000003E-3</c:v>
                </c:pt>
                <c:pt idx="2350">
                  <c:v>3.8034299999999999E-13</c:v>
                </c:pt>
                <c:pt idx="2351" formatCode="General">
                  <c:v>-4.1747319999999996E-3</c:v>
                </c:pt>
                <c:pt idx="2352" formatCode="General">
                  <c:v>-8.3144570000000008E-3</c:v>
                </c:pt>
                <c:pt idx="2353" formatCode="General">
                  <c:v>-1.2403002999999999E-2</c:v>
                </c:pt>
                <c:pt idx="2354" formatCode="General">
                  <c:v>-1.6424472999999998E-2</c:v>
                </c:pt>
                <c:pt idx="2355" formatCode="General">
                  <c:v>-2.0363307000000001E-2</c:v>
                </c:pt>
                <c:pt idx="2356" formatCode="General">
                  <c:v>-2.4204336999999999E-2</c:v>
                </c:pt>
                <c:pt idx="2357" formatCode="General">
                  <c:v>-2.7932848999999999E-2</c:v>
                </c:pt>
                <c:pt idx="2358" formatCode="General">
                  <c:v>-3.1534640000000003E-2</c:v>
                </c:pt>
                <c:pt idx="2359" formatCode="General">
                  <c:v>-3.4996068999999998E-2</c:v>
                </c:pt>
                <c:pt idx="2360" formatCode="General">
                  <c:v>-3.8304108000000003E-2</c:v>
                </c:pt>
                <c:pt idx="2361" formatCode="General">
                  <c:v>-4.1446393999999998E-2</c:v>
                </c:pt>
                <c:pt idx="2362" formatCode="General">
                  <c:v>-4.4411272000000002E-2</c:v>
                </c:pt>
                <c:pt idx="2363" formatCode="General">
                  <c:v>-4.7187837000000003E-2</c:v>
                </c:pt>
                <c:pt idx="2364" formatCode="General">
                  <c:v>-4.9765979000000002E-2</c:v>
                </c:pt>
                <c:pt idx="2365" formatCode="General">
                  <c:v>-5.2136413E-2</c:v>
                </c:pt>
                <c:pt idx="2366" formatCode="General">
                  <c:v>-5.4290713999999997E-2</c:v>
                </c:pt>
                <c:pt idx="2367" formatCode="General">
                  <c:v>-5.6221350000000003E-2</c:v>
                </c:pt>
                <c:pt idx="2368" formatCode="General">
                  <c:v>-5.7921701999999999E-2</c:v>
                </c:pt>
                <c:pt idx="2369" formatCode="General">
                  <c:v>-5.9386090000000002E-2</c:v>
                </c:pt>
                <c:pt idx="2370" formatCode="General">
                  <c:v>-6.0609789999999997E-2</c:v>
                </c:pt>
                <c:pt idx="2371" formatCode="General">
                  <c:v>-6.1589048E-2</c:v>
                </c:pt>
                <c:pt idx="2372" formatCode="General">
                  <c:v>-6.2321092000000002E-2</c:v>
                </c:pt>
                <c:pt idx="2373" formatCode="General">
                  <c:v>-6.2804135999999997E-2</c:v>
                </c:pt>
                <c:pt idx="2374" formatCode="General">
                  <c:v>-6.3037386000000001E-2</c:v>
                </c:pt>
                <c:pt idx="2375" formatCode="General">
                  <c:v>-6.3021035000000003E-2</c:v>
                </c:pt>
                <c:pt idx="2376" formatCode="General">
                  <c:v>-6.2756260999999994E-2</c:v>
                </c:pt>
                <c:pt idx="2377" formatCode="General">
                  <c:v>-6.2245215E-2</c:v>
                </c:pt>
                <c:pt idx="2378" formatCode="General">
                  <c:v>-6.1491011999999998E-2</c:v>
                </c:pt>
                <c:pt idx="2379" formatCode="General">
                  <c:v>-6.0497711000000003E-2</c:v>
                </c:pt>
                <c:pt idx="2380" formatCode="General">
                  <c:v>-5.9270295000000001E-2</c:v>
                </c:pt>
                <c:pt idx="2381" formatCode="General">
                  <c:v>-5.7814651000000002E-2</c:v>
                </c:pt>
                <c:pt idx="2382" formatCode="General">
                  <c:v>-5.6137538000000001E-2</c:v>
                </c:pt>
                <c:pt idx="2383" formatCode="General">
                  <c:v>-5.4246558E-2</c:v>
                </c:pt>
                <c:pt idx="2384" formatCode="General">
                  <c:v>-5.2150123999999999E-2</c:v>
                </c:pt>
                <c:pt idx="2385" formatCode="General">
                  <c:v>-4.9857420999999999E-2</c:v>
                </c:pt>
                <c:pt idx="2386" formatCode="General">
                  <c:v>-4.7378367999999997E-2</c:v>
                </c:pt>
                <c:pt idx="2387" formatCode="General">
                  <c:v>-4.4723573000000003E-2</c:v>
                </c:pt>
                <c:pt idx="2388" formatCode="General">
                  <c:v>-4.1904292000000003E-2</c:v>
                </c:pt>
                <c:pt idx="2389" formatCode="General">
                  <c:v>-3.8932379000000003E-2</c:v>
                </c:pt>
                <c:pt idx="2390" formatCode="General">
                  <c:v>-3.5820234999999999E-2</c:v>
                </c:pt>
                <c:pt idx="2391" formatCode="General">
                  <c:v>-3.2580761999999999E-2</c:v>
                </c:pt>
                <c:pt idx="2392" formatCode="General">
                  <c:v>-2.9227303E-2</c:v>
                </c:pt>
                <c:pt idx="2393" formatCode="General">
                  <c:v>-2.5773595E-2</c:v>
                </c:pt>
                <c:pt idx="2394" formatCode="General">
                  <c:v>-2.2233705999999999E-2</c:v>
                </c:pt>
                <c:pt idx="2395" formatCode="General">
                  <c:v>-1.8621980999999999E-2</c:v>
                </c:pt>
                <c:pt idx="2396" formatCode="General">
                  <c:v>-1.4952986999999999E-2</c:v>
                </c:pt>
                <c:pt idx="2397" formatCode="General">
                  <c:v>-1.1241447999999999E-2</c:v>
                </c:pt>
                <c:pt idx="2398" formatCode="General">
                  <c:v>-7.5021929999999999E-3</c:v>
                </c:pt>
                <c:pt idx="2399" formatCode="General">
                  <c:v>-3.750092E-3</c:v>
                </c:pt>
                <c:pt idx="2400">
                  <c:v>-3.5093599999999998E-13</c:v>
                </c:pt>
                <c:pt idx="2401" formatCode="General">
                  <c:v>3.733302E-3</c:v>
                </c:pt>
                <c:pt idx="2402" formatCode="General">
                  <c:v>7.4351670000000003E-3</c:v>
                </c:pt>
                <c:pt idx="2403" formatCode="General">
                  <c:v>1.1091135E-2</c:v>
                </c:pt>
                <c:pt idx="2404" formatCode="General">
                  <c:v>1.4686994E-2</c:v>
                </c:pt>
                <c:pt idx="2405" formatCode="General">
                  <c:v>1.8208833000000001E-2</c:v>
                </c:pt>
                <c:pt idx="2406" formatCode="General">
                  <c:v>2.1643092999999999E-2</c:v>
                </c:pt>
                <c:pt idx="2407" formatCode="General">
                  <c:v>2.4976623E-2</c:v>
                </c:pt>
                <c:pt idx="2408" formatCode="General">
                  <c:v>2.8196728000000001E-2</c:v>
                </c:pt>
                <c:pt idx="2409" formatCode="General">
                  <c:v>3.1291217000000003E-2</c:v>
                </c:pt>
                <c:pt idx="2410" formatCode="General">
                  <c:v>3.4248448000000001E-2</c:v>
                </c:pt>
                <c:pt idx="2411" formatCode="General">
                  <c:v>3.7057376000000003E-2</c:v>
                </c:pt>
                <c:pt idx="2412" formatCode="General">
                  <c:v>3.9707587000000003E-2</c:v>
                </c:pt>
                <c:pt idx="2413" formatCode="General">
                  <c:v>4.2189340999999998E-2</c:v>
                </c:pt>
                <c:pt idx="2414" formatCode="General">
                  <c:v>4.4493605999999998E-2</c:v>
                </c:pt>
                <c:pt idx="2415" formatCode="General">
                  <c:v>4.6612092000000001E-2</c:v>
                </c:pt>
                <c:pt idx="2416" formatCode="General">
                  <c:v>4.8537275999999997E-2</c:v>
                </c:pt>
                <c:pt idx="2417" formatCode="General">
                  <c:v>5.0262434000000002E-2</c:v>
                </c:pt>
                <c:pt idx="2418" formatCode="General">
                  <c:v>5.1781661E-2</c:v>
                </c:pt>
                <c:pt idx="2419" formatCode="General">
                  <c:v>5.3089888000000002E-2</c:v>
                </c:pt>
                <c:pt idx="2420" formatCode="General">
                  <c:v>5.4182903999999997E-2</c:v>
                </c:pt>
                <c:pt idx="2421" formatCode="General">
                  <c:v>5.5057364999999997E-2</c:v>
                </c:pt>
                <c:pt idx="2422" formatCode="General">
                  <c:v>5.5710804000000003E-2</c:v>
                </c:pt>
                <c:pt idx="2423" formatCode="General">
                  <c:v>5.6141636000000002E-2</c:v>
                </c:pt>
                <c:pt idx="2424" formatCode="General">
                  <c:v>5.6349162000000001E-2</c:v>
                </c:pt>
                <c:pt idx="2425" formatCode="General">
                  <c:v>5.6333567000000001E-2</c:v>
                </c:pt>
                <c:pt idx="2426" formatCode="General">
                  <c:v>5.6095916000000003E-2</c:v>
                </c:pt>
                <c:pt idx="2427" formatCode="General">
                  <c:v>5.5638143000000001E-2</c:v>
                </c:pt>
                <c:pt idx="2428" formatCode="General">
                  <c:v>5.4963043000000003E-2</c:v>
                </c:pt>
                <c:pt idx="2429" formatCode="General">
                  <c:v>5.4074256000000001E-2</c:v>
                </c:pt>
                <c:pt idx="2430" formatCode="General">
                  <c:v>5.2976246999999997E-2</c:v>
                </c:pt>
                <c:pt idx="2431" formatCode="General">
                  <c:v>5.1674287999999999E-2</c:v>
                </c:pt>
                <c:pt idx="2432" formatCode="General">
                  <c:v>5.0174430999999999E-2</c:v>
                </c:pt>
                <c:pt idx="2433" formatCode="General">
                  <c:v>4.8483480000000002E-2</c:v>
                </c:pt>
                <c:pt idx="2434" formatCode="General">
                  <c:v>4.6608964000000003E-2</c:v>
                </c:pt>
                <c:pt idx="2435" formatCode="General">
                  <c:v>4.4559103000000003E-2</c:v>
                </c:pt>
                <c:pt idx="2436" formatCode="General">
                  <c:v>4.2342768000000003E-2</c:v>
                </c:pt>
                <c:pt idx="2437" formatCode="General">
                  <c:v>3.9969449999999997E-2</c:v>
                </c:pt>
                <c:pt idx="2438" formatCode="General">
                  <c:v>3.7449216E-2</c:v>
                </c:pt>
                <c:pt idx="2439" formatCode="General">
                  <c:v>3.4792666E-2</c:v>
                </c:pt>
                <c:pt idx="2440" formatCode="General">
                  <c:v>3.201089E-2</c:v>
                </c:pt>
                <c:pt idx="2441" formatCode="General">
                  <c:v>2.9115423000000001E-2</c:v>
                </c:pt>
                <c:pt idx="2442" formatCode="General">
                  <c:v>2.6118196E-2</c:v>
                </c:pt>
                <c:pt idx="2443" formatCode="General">
                  <c:v>2.3031487999999999E-2</c:v>
                </c:pt>
                <c:pt idx="2444" formatCode="General">
                  <c:v>1.9867876E-2</c:v>
                </c:pt>
                <c:pt idx="2445" formatCode="General">
                  <c:v>1.6640181E-2</c:v>
                </c:pt>
                <c:pt idx="2446" formatCode="General">
                  <c:v>1.3361422E-2</c:v>
                </c:pt>
                <c:pt idx="2447" formatCode="General">
                  <c:v>1.0044760999999999E-2</c:v>
                </c:pt>
                <c:pt idx="2448" formatCode="General">
                  <c:v>6.7034470000000004E-3</c:v>
                </c:pt>
                <c:pt idx="2449" formatCode="General">
                  <c:v>3.350769E-3</c:v>
                </c:pt>
                <c:pt idx="2450">
                  <c:v>3.23215E-13</c:v>
                </c:pt>
                <c:pt idx="2451" formatCode="General">
                  <c:v>-3.3356530000000001E-3</c:v>
                </c:pt>
                <c:pt idx="2452" formatCode="General">
                  <c:v>-6.6431049999999998E-3</c:v>
                </c:pt>
                <c:pt idx="2453" formatCode="General">
                  <c:v>-9.9094379999999996E-3</c:v>
                </c:pt>
                <c:pt idx="2454" formatCode="General">
                  <c:v>-1.3121956000000001E-2</c:v>
                </c:pt>
                <c:pt idx="2455" formatCode="General">
                  <c:v>-1.6268233999999999E-2</c:v>
                </c:pt>
                <c:pt idx="2456" formatCode="General">
                  <c:v>-1.9336162E-2</c:v>
                </c:pt>
                <c:pt idx="2457" formatCode="General">
                  <c:v>-2.2313994E-2</c:v>
                </c:pt>
                <c:pt idx="2458" formatCode="General">
                  <c:v>-2.5190394000000001E-2</c:v>
                </c:pt>
                <c:pt idx="2459" formatCode="General">
                  <c:v>-2.7954476999999998E-2</c:v>
                </c:pt>
                <c:pt idx="2460" formatCode="General">
                  <c:v>-3.0595847999999998E-2</c:v>
                </c:pt>
                <c:pt idx="2461" formatCode="General">
                  <c:v>-3.3104645000000002E-2</c:v>
                </c:pt>
                <c:pt idx="2462" formatCode="General">
                  <c:v>-3.5471572999999999E-2</c:v>
                </c:pt>
                <c:pt idx="2463" formatCode="General">
                  <c:v>-3.7687938999999997E-2</c:v>
                </c:pt>
                <c:pt idx="2464" formatCode="General">
                  <c:v>-3.9745680999999998E-2</c:v>
                </c:pt>
                <c:pt idx="2465" formatCode="General">
                  <c:v>-4.1637403000000003E-2</c:v>
                </c:pt>
                <c:pt idx="2466" formatCode="General">
                  <c:v>-4.3356393E-2</c:v>
                </c:pt>
                <c:pt idx="2467" formatCode="General">
                  <c:v>-4.4896655000000001E-2</c:v>
                </c:pt>
                <c:pt idx="2468" formatCode="General">
                  <c:v>-4.6252920000000003E-2</c:v>
                </c:pt>
                <c:pt idx="2469" formatCode="General">
                  <c:v>-4.7420673000000003E-2</c:v>
                </c:pt>
                <c:pt idx="2470" formatCode="General">
                  <c:v>-4.8396162E-2</c:v>
                </c:pt>
                <c:pt idx="2471" formatCode="General">
                  <c:v>-4.9176407999999998E-2</c:v>
                </c:pt>
                <c:pt idx="2472" formatCode="General">
                  <c:v>-4.9759218000000001E-2</c:v>
                </c:pt>
                <c:pt idx="2473" formatCode="General">
                  <c:v>-5.0143186999999999E-2</c:v>
                </c:pt>
                <c:pt idx="2474" formatCode="General">
                  <c:v>-5.0327700000000003E-2</c:v>
                </c:pt>
                <c:pt idx="2475" formatCode="General">
                  <c:v>-5.0312933999999997E-2</c:v>
                </c:pt>
                <c:pt idx="2476" formatCode="General">
                  <c:v>-5.0099847000000003E-2</c:v>
                </c:pt>
                <c:pt idx="2477" formatCode="General">
                  <c:v>-4.9690178000000002E-2</c:v>
                </c:pt>
                <c:pt idx="2478" formatCode="General">
                  <c:v>-4.9086432999999999E-2</c:v>
                </c:pt>
                <c:pt idx="2479" formatCode="General">
                  <c:v>-4.8291872E-2</c:v>
                </c:pt>
                <c:pt idx="2480" formatCode="General">
                  <c:v>-4.7310492000000003E-2</c:v>
                </c:pt>
                <c:pt idx="2481" formatCode="General">
                  <c:v>-4.6147011000000002E-2</c:v>
                </c:pt>
                <c:pt idx="2482" formatCode="General">
                  <c:v>-4.4806841E-2</c:v>
                </c:pt>
                <c:pt idx="2483" formatCode="General">
                  <c:v>-4.3296069E-2</c:v>
                </c:pt>
                <c:pt idx="2484" formatCode="General">
                  <c:v>-4.1621426000000003E-2</c:v>
                </c:pt>
                <c:pt idx="2485" formatCode="General">
                  <c:v>-3.9790258000000002E-2</c:v>
                </c:pt>
                <c:pt idx="2486" formatCode="General">
                  <c:v>-3.7810496999999998E-2</c:v>
                </c:pt>
                <c:pt idx="2487" formatCode="General">
                  <c:v>-3.5690624999999997E-2</c:v>
                </c:pt>
                <c:pt idx="2488" formatCode="General">
                  <c:v>-3.3439636000000002E-2</c:v>
                </c:pt>
                <c:pt idx="2489" formatCode="General">
                  <c:v>-3.1067002999999999E-2</c:v>
                </c:pt>
                <c:pt idx="2490" formatCode="General">
                  <c:v>-2.8582633999999999E-2</c:v>
                </c:pt>
                <c:pt idx="2491" formatCode="General">
                  <c:v>-2.5996834E-2</c:v>
                </c:pt>
                <c:pt idx="2492" formatCode="General">
                  <c:v>-2.3320260999999998E-2</c:v>
                </c:pt>
                <c:pt idx="2493" formatCode="General">
                  <c:v>-2.0563881999999999E-2</c:v>
                </c:pt>
                <c:pt idx="2494" formatCode="General">
                  <c:v>-1.7738929000000001E-2</c:v>
                </c:pt>
                <c:pt idx="2495" formatCode="General">
                  <c:v>-1.4856855E-2</c:v>
                </c:pt>
                <c:pt idx="2496" formatCode="General">
                  <c:v>-1.1929285E-2</c:v>
                </c:pt>
                <c:pt idx="2497" formatCode="General">
                  <c:v>-8.9679709999999999E-3</c:v>
                </c:pt>
                <c:pt idx="2498" formatCode="General">
                  <c:v>-5.9847449999999996E-3</c:v>
                </c:pt>
                <c:pt idx="2499" formatCode="General">
                  <c:v>-2.9914709999999999E-3</c:v>
                </c:pt>
                <c:pt idx="2500">
                  <c:v>-2.9717100000000001E-13</c:v>
                </c:pt>
                <c:pt idx="2501" formatCode="General">
                  <c:v>2.97788E-3</c:v>
                </c:pt>
                <c:pt idx="2502" formatCode="General">
                  <c:v>5.9304850000000001E-3</c:v>
                </c:pt>
                <c:pt idx="2503" formatCode="General">
                  <c:v>8.8462880000000008E-3</c:v>
                </c:pt>
                <c:pt idx="2504" formatCode="General">
                  <c:v>1.1713955999999999E-2</c:v>
                </c:pt>
                <c:pt idx="2505" formatCode="General">
                  <c:v>1.4522398000000001E-2</c:v>
                </c:pt>
                <c:pt idx="2506" formatCode="General">
                  <c:v>1.7260808999999998E-2</c:v>
                </c:pt>
                <c:pt idx="2507" formatCode="General">
                  <c:v>1.9918707000000001E-2</c:v>
                </c:pt>
                <c:pt idx="2508" formatCode="General">
                  <c:v>2.2485976000000001E-2</c:v>
                </c:pt>
                <c:pt idx="2509" formatCode="General">
                  <c:v>2.4952904000000001E-2</c:v>
                </c:pt>
                <c:pt idx="2510" formatCode="General">
                  <c:v>2.7310219E-2</c:v>
                </c:pt>
                <c:pt idx="2511" formatCode="General">
                  <c:v>2.9549123E-2</c:v>
                </c:pt>
                <c:pt idx="2512" formatCode="General">
                  <c:v>3.1661324999999997E-2</c:v>
                </c:pt>
                <c:pt idx="2513" formatCode="General">
                  <c:v>3.3639071999999999E-2</c:v>
                </c:pt>
                <c:pt idx="2514" formatCode="General">
                  <c:v>3.5475174999999998E-2</c:v>
                </c:pt>
                <c:pt idx="2515" formatCode="General">
                  <c:v>3.7163040000000001E-2</c:v>
                </c:pt>
                <c:pt idx="2516" formatCode="General">
                  <c:v>3.8696683000000003E-2</c:v>
                </c:pt>
                <c:pt idx="2517" formatCode="General">
                  <c:v>4.0070759999999997E-2</c:v>
                </c:pt>
                <c:pt idx="2518" formatCode="General">
                  <c:v>4.1280576999999999E-2</c:v>
                </c:pt>
                <c:pt idx="2519" formatCode="General">
                  <c:v>4.2322112000000002E-2</c:v>
                </c:pt>
                <c:pt idx="2520" formatCode="General">
                  <c:v>4.3192024000000002E-2</c:v>
                </c:pt>
                <c:pt idx="2521" formatCode="General">
                  <c:v>4.3887664E-2</c:v>
                </c:pt>
                <c:pt idx="2522" formatCode="General">
                  <c:v>4.4407083E-2</c:v>
                </c:pt>
                <c:pt idx="2523" formatCode="General">
                  <c:v>4.4749034E-2</c:v>
                </c:pt>
                <c:pt idx="2524" formatCode="General">
                  <c:v>4.4912978999999999E-2</c:v>
                </c:pt>
                <c:pt idx="2525" formatCode="General">
                  <c:v>4.4899082E-2</c:v>
                </c:pt>
                <c:pt idx="2526" formatCode="General">
                  <c:v>4.4708208999999999E-2</c:v>
                </c:pt>
                <c:pt idx="2527" formatCode="General">
                  <c:v>4.4341919E-2</c:v>
                </c:pt>
                <c:pt idx="2528" formatCode="General">
                  <c:v>4.3802457000000003E-2</c:v>
                </c:pt>
                <c:pt idx="2529" formatCode="General">
                  <c:v>4.3092739999999997E-2</c:v>
                </c:pt>
                <c:pt idx="2530" formatCode="General">
                  <c:v>4.2216343000000003E-2</c:v>
                </c:pt>
                <c:pt idx="2531" formatCode="General">
                  <c:v>4.1177484E-2</c:v>
                </c:pt>
                <c:pt idx="2532" formatCode="General">
                  <c:v>3.9980999000000003E-2</c:v>
                </c:pt>
                <c:pt idx="2533" formatCode="General">
                  <c:v>3.8632328000000001E-2</c:v>
                </c:pt>
                <c:pt idx="2534" formatCode="General">
                  <c:v>3.7137481999999999E-2</c:v>
                </c:pt>
                <c:pt idx="2535" formatCode="General">
                  <c:v>3.5503025000000001E-2</c:v>
                </c:pt>
                <c:pt idx="2536" formatCode="General">
                  <c:v>3.3736040000000002E-2</c:v>
                </c:pt>
                <c:pt idx="2537" formatCode="General">
                  <c:v>3.18441E-2</c:v>
                </c:pt>
                <c:pt idx="2538" formatCode="General">
                  <c:v>2.9835237000000001E-2</c:v>
                </c:pt>
                <c:pt idx="2539" formatCode="General">
                  <c:v>2.7717907E-2</c:v>
                </c:pt>
                <c:pt idx="2540" formatCode="General">
                  <c:v>2.5500956000000002E-2</c:v>
                </c:pt>
                <c:pt idx="2541" formatCode="General">
                  <c:v>2.3193581000000001E-2</c:v>
                </c:pt>
                <c:pt idx="2542" formatCode="General">
                  <c:v>2.0805295000000001E-2</c:v>
                </c:pt>
                <c:pt idx="2543" formatCode="General">
                  <c:v>1.8345887000000002E-2</c:v>
                </c:pt>
                <c:pt idx="2544" formatCode="General">
                  <c:v>1.5825380999999999E-2</c:v>
                </c:pt>
                <c:pt idx="2545" formatCode="General">
                  <c:v>1.3253996000000001E-2</c:v>
                </c:pt>
                <c:pt idx="2546" formatCode="General">
                  <c:v>1.0642103999999999E-2</c:v>
                </c:pt>
                <c:pt idx="2547" formatCode="General">
                  <c:v>8.0001929999999992E-3</c:v>
                </c:pt>
                <c:pt idx="2548" formatCode="General">
                  <c:v>5.3388180000000004E-3</c:v>
                </c:pt>
                <c:pt idx="2549" formatCode="General">
                  <c:v>2.6685630000000001E-3</c:v>
                </c:pt>
                <c:pt idx="2550">
                  <c:v>2.7157200000000002E-13</c:v>
                </c:pt>
                <c:pt idx="2551" formatCode="General">
                  <c:v>-2.656355E-3</c:v>
                </c:pt>
                <c:pt idx="2552" formatCode="General">
                  <c:v>-5.2900819999999998E-3</c:v>
                </c:pt>
                <c:pt idx="2553" formatCode="General">
                  <c:v>-7.8908989999999998E-3</c:v>
                </c:pt>
                <c:pt idx="2554" formatCode="General">
                  <c:v>-1.0448697999999999E-2</c:v>
                </c:pt>
                <c:pt idx="2555" formatCode="General">
                  <c:v>-1.2953589999999999E-2</c:v>
                </c:pt>
                <c:pt idx="2556" formatCode="General">
                  <c:v>-1.5395939000000001E-2</c:v>
                </c:pt>
                <c:pt idx="2557" formatCode="General">
                  <c:v>-1.7766397999999999E-2</c:v>
                </c:pt>
                <c:pt idx="2558" formatCode="General">
                  <c:v>-2.0055949E-2</c:v>
                </c:pt>
                <c:pt idx="2559" formatCode="General">
                  <c:v>-2.2255932999999999E-2</c:v>
                </c:pt>
                <c:pt idx="2560" formatCode="General">
                  <c:v>-2.4358085000000002E-2</c:v>
                </c:pt>
                <c:pt idx="2561" formatCode="General">
                  <c:v>-2.6354560999999999E-2</c:v>
                </c:pt>
                <c:pt idx="2562" formatCode="General">
                  <c:v>-2.8237973999999999E-2</c:v>
                </c:pt>
                <c:pt idx="2563" formatCode="General">
                  <c:v>-3.0001412000000002E-2</c:v>
                </c:pt>
                <c:pt idx="2564" formatCode="General">
                  <c:v>-3.1638473E-2</c:v>
                </c:pt>
                <c:pt idx="2565" formatCode="General">
                  <c:v>-3.3143276999999999E-2</c:v>
                </c:pt>
                <c:pt idx="2566" formatCode="General">
                  <c:v>-3.4510499E-2</c:v>
                </c:pt>
                <c:pt idx="2567" formatCode="General">
                  <c:v>-3.5735375E-2</c:v>
                </c:pt>
                <c:pt idx="2568" formatCode="General">
                  <c:v>-3.6813729000000003E-2</c:v>
                </c:pt>
                <c:pt idx="2569" formatCode="General">
                  <c:v>-3.7741979000000002E-2</c:v>
                </c:pt>
                <c:pt idx="2570" formatCode="General">
                  <c:v>-3.8517153999999998E-2</c:v>
                </c:pt>
                <c:pt idx="2571" formatCode="General">
                  <c:v>-3.9136896999999997E-2</c:v>
                </c:pt>
                <c:pt idx="2572" formatCode="General">
                  <c:v>-3.9599479E-2</c:v>
                </c:pt>
                <c:pt idx="2573" formatCode="General">
                  <c:v>-3.9903794999999999E-2</c:v>
                </c:pt>
                <c:pt idx="2574" formatCode="General">
                  <c:v>-4.0049372E-2</c:v>
                </c:pt>
                <c:pt idx="2575" formatCode="General">
                  <c:v>-4.0036363999999998E-2</c:v>
                </c:pt>
                <c:pt idx="2576" formatCode="General">
                  <c:v>-3.986555E-2</c:v>
                </c:pt>
                <c:pt idx="2577" formatCode="General">
                  <c:v>-3.9538327999999998E-2</c:v>
                </c:pt>
                <c:pt idx="2578" formatCode="General">
                  <c:v>-3.9056707000000003E-2</c:v>
                </c:pt>
                <c:pt idx="2579" formatCode="General">
                  <c:v>-3.8423293999999997E-2</c:v>
                </c:pt>
                <c:pt idx="2580" formatCode="General">
                  <c:v>-3.7641284999999997E-2</c:v>
                </c:pt>
                <c:pt idx="2581" formatCode="General">
                  <c:v>-3.6714446999999997E-2</c:v>
                </c:pt>
                <c:pt idx="2582" formatCode="General">
                  <c:v>-3.5647098000000002E-2</c:v>
                </c:pt>
                <c:pt idx="2583" formatCode="General">
                  <c:v>-3.4444094000000001E-2</c:v>
                </c:pt>
                <c:pt idx="2584" formatCode="General">
                  <c:v>-3.3110803000000001E-2</c:v>
                </c:pt>
                <c:pt idx="2585" formatCode="General">
                  <c:v>-3.1653081E-2</c:v>
                </c:pt>
                <c:pt idx="2586" formatCode="General">
                  <c:v>-3.0077249E-2</c:v>
                </c:pt>
                <c:pt idx="2587" formatCode="General">
                  <c:v>-2.8390064E-2</c:v>
                </c:pt>
                <c:pt idx="2588" formatCode="General">
                  <c:v>-2.6598691000000001E-2</c:v>
                </c:pt>
                <c:pt idx="2589" formatCode="General">
                  <c:v>-2.4710673999999998E-2</c:v>
                </c:pt>
                <c:pt idx="2590" formatCode="General">
                  <c:v>-2.2733903999999999E-2</c:v>
                </c:pt>
                <c:pt idx="2591" formatCode="General">
                  <c:v>-2.0676582999999998E-2</c:v>
                </c:pt>
                <c:pt idx="2592" formatCode="General">
                  <c:v>-1.8547195999999998E-2</c:v>
                </c:pt>
                <c:pt idx="2593" formatCode="General">
                  <c:v>-1.6354470999999999E-2</c:v>
                </c:pt>
                <c:pt idx="2594" formatCode="General">
                  <c:v>-1.4107348E-2</c:v>
                </c:pt>
                <c:pt idx="2595" formatCode="General">
                  <c:v>-1.1814938000000001E-2</c:v>
                </c:pt>
                <c:pt idx="2596" formatCode="General">
                  <c:v>-9.4864900000000002E-3</c:v>
                </c:pt>
                <c:pt idx="2597" formatCode="General">
                  <c:v>-7.131353E-3</c:v>
                </c:pt>
                <c:pt idx="2598" formatCode="General">
                  <c:v>-4.7589379999999999E-3</c:v>
                </c:pt>
                <c:pt idx="2599" formatCode="General">
                  <c:v>-2.3786789999999999E-3</c:v>
                </c:pt>
                <c:pt idx="2600">
                  <c:v>-2.2314E-13</c:v>
                </c:pt>
                <c:pt idx="2601" formatCode="General">
                  <c:v>2.3677260000000001E-3</c:v>
                </c:pt>
                <c:pt idx="2602" formatCode="General">
                  <c:v>4.7152110000000004E-3</c:v>
                </c:pt>
                <c:pt idx="2603" formatCode="General">
                  <c:v>7.033292E-3</c:v>
                </c:pt>
                <c:pt idx="2604" formatCode="General">
                  <c:v>9.3129619999999993E-3</c:v>
                </c:pt>
                <c:pt idx="2605" formatCode="General">
                  <c:v>1.1545407000000001E-2</c:v>
                </c:pt>
                <c:pt idx="2606" formatCode="General">
                  <c:v>1.3722042E-2</c:v>
                </c:pt>
                <c:pt idx="2607" formatCode="General">
                  <c:v>1.5834540000000001E-2</c:v>
                </c:pt>
                <c:pt idx="2608" formatCode="General">
                  <c:v>1.7874865E-2</c:v>
                </c:pt>
                <c:pt idx="2609" formatCode="General">
                  <c:v>1.9835304000000002E-2</c:v>
                </c:pt>
                <c:pt idx="2610" formatCode="General">
                  <c:v>2.1708493999999998E-2</c:v>
                </c:pt>
                <c:pt idx="2611" formatCode="General">
                  <c:v>2.3487449000000001E-2</c:v>
                </c:pt>
                <c:pt idx="2612" formatCode="General">
                  <c:v>2.5165587999999999E-2</c:v>
                </c:pt>
                <c:pt idx="2613" formatCode="General">
                  <c:v>2.6736759999999998E-2</c:v>
                </c:pt>
                <c:pt idx="2614" formatCode="General">
                  <c:v>2.819526E-2</c:v>
                </c:pt>
                <c:pt idx="2615" formatCode="General">
                  <c:v>2.9535855999999999E-2</c:v>
                </c:pt>
                <c:pt idx="2616" formatCode="General">
                  <c:v>3.0753806000000002E-2</c:v>
                </c:pt>
                <c:pt idx="2617" formatCode="General">
                  <c:v>3.1844873000000003E-2</c:v>
                </c:pt>
                <c:pt idx="2618" formatCode="General">
                  <c:v>3.2805338000000003E-2</c:v>
                </c:pt>
                <c:pt idx="2619" formatCode="General">
                  <c:v>3.3632018E-2</c:v>
                </c:pt>
                <c:pt idx="2620" formatCode="General">
                  <c:v>3.4322269000000002E-2</c:v>
                </c:pt>
                <c:pt idx="2621" formatCode="General">
                  <c:v>3.4873999000000003E-2</c:v>
                </c:pt>
                <c:pt idx="2622" formatCode="General">
                  <c:v>3.5285670999999998E-2</c:v>
                </c:pt>
                <c:pt idx="2623" formatCode="General">
                  <c:v>3.5556309000000001E-2</c:v>
                </c:pt>
                <c:pt idx="2624" formatCode="General">
                  <c:v>3.5685496999999997E-2</c:v>
                </c:pt>
                <c:pt idx="2625" formatCode="General">
                  <c:v>3.5673378999999998E-2</c:v>
                </c:pt>
                <c:pt idx="2626" formatCode="General">
                  <c:v>3.5520653999999999E-2</c:v>
                </c:pt>
                <c:pt idx="2627" formatCode="General">
                  <c:v>3.5228574999999998E-2</c:v>
                </c:pt>
                <c:pt idx="2628" formatCode="General">
                  <c:v>3.4798937000000002E-2</c:v>
                </c:pt>
                <c:pt idx="2629" formatCode="General">
                  <c:v>3.4234070999999998E-2</c:v>
                </c:pt>
                <c:pt idx="2630" formatCode="General">
                  <c:v>3.3536828999999997E-2</c:v>
                </c:pt>
                <c:pt idx="2631" formatCode="General">
                  <c:v>3.2710572E-2</c:v>
                </c:pt>
                <c:pt idx="2632" formatCode="General">
                  <c:v>3.1759154999999997E-2</c:v>
                </c:pt>
                <c:pt idx="2633" formatCode="General">
                  <c:v>3.0686908999999998E-2</c:v>
                </c:pt>
                <c:pt idx="2634" formatCode="General">
                  <c:v>2.949862E-2</c:v>
                </c:pt>
                <c:pt idx="2635" formatCode="General">
                  <c:v>2.8199512999999999E-2</c:v>
                </c:pt>
                <c:pt idx="2636" formatCode="General">
                  <c:v>2.6795221000000001E-2</c:v>
                </c:pt>
                <c:pt idx="2637" formatCode="General">
                  <c:v>2.5291771000000001E-2</c:v>
                </c:pt>
                <c:pt idx="2638" formatCode="General">
                  <c:v>2.3695549E-2</c:v>
                </c:pt>
                <c:pt idx="2639" formatCode="General">
                  <c:v>2.2013279E-2</c:v>
                </c:pt>
                <c:pt idx="2640" formatCode="General">
                  <c:v>2.0251994999999998E-2</c:v>
                </c:pt>
                <c:pt idx="2641" formatCode="General">
                  <c:v>1.8419007000000001E-2</c:v>
                </c:pt>
                <c:pt idx="2642" formatCode="General">
                  <c:v>1.6521876000000001E-2</c:v>
                </c:pt>
                <c:pt idx="2643" formatCode="General">
                  <c:v>1.4568380000000001E-2</c:v>
                </c:pt>
                <c:pt idx="2644" formatCode="General">
                  <c:v>1.2566483999999999E-2</c:v>
                </c:pt>
                <c:pt idx="2645" formatCode="General">
                  <c:v>1.0524308E-2</c:v>
                </c:pt>
                <c:pt idx="2646" formatCode="General">
                  <c:v>8.4500900000000004E-3</c:v>
                </c:pt>
                <c:pt idx="2647" formatCode="General">
                  <c:v>6.3521599999999999E-3</c:v>
                </c:pt>
                <c:pt idx="2648" formatCode="General">
                  <c:v>4.2389000000000003E-3</c:v>
                </c:pt>
                <c:pt idx="2649" formatCode="General">
                  <c:v>2.1187150000000002E-3</c:v>
                </c:pt>
                <c:pt idx="2650">
                  <c:v>1.7423600000000001E-13</c:v>
                </c:pt>
                <c:pt idx="2651" formatCode="General">
                  <c:v>-2.1088980000000001E-3</c:v>
                </c:pt>
                <c:pt idx="2652" formatCode="General">
                  <c:v>-4.1997079999999999E-3</c:v>
                </c:pt>
                <c:pt idx="2653" formatCode="General">
                  <c:v>-6.2642669999999996E-3</c:v>
                </c:pt>
                <c:pt idx="2654" formatCode="General">
                  <c:v>-8.2945559999999998E-3</c:v>
                </c:pt>
                <c:pt idx="2655" formatCode="General">
                  <c:v>-1.0282727E-2</c:v>
                </c:pt>
                <c:pt idx="2656" formatCode="General">
                  <c:v>-1.2221134999999999E-2</c:v>
                </c:pt>
                <c:pt idx="2657" formatCode="General">
                  <c:v>-1.4102366E-2</c:v>
                </c:pt>
                <c:pt idx="2658" formatCode="General">
                  <c:v>-1.5919264999999998E-2</c:v>
                </c:pt>
                <c:pt idx="2659" formatCode="General">
                  <c:v>-1.7664968E-2</c:v>
                </c:pt>
                <c:pt idx="2660" formatCode="General">
                  <c:v>-1.9332918000000001E-2</c:v>
                </c:pt>
                <c:pt idx="2661" formatCode="General">
                  <c:v>-2.0916899999999999E-2</c:v>
                </c:pt>
                <c:pt idx="2662" formatCode="General">
                  <c:v>-2.2411055999999999E-2</c:v>
                </c:pt>
                <c:pt idx="2663" formatCode="General">
                  <c:v>-2.380991E-2</c:v>
                </c:pt>
                <c:pt idx="2664" formatCode="General">
                  <c:v>-2.5108387999999999E-2</c:v>
                </c:pt>
                <c:pt idx="2665" formatCode="General">
                  <c:v>-2.6301835999999999E-2</c:v>
                </c:pt>
                <c:pt idx="2666" formatCode="General">
                  <c:v>-2.7386034E-2</c:v>
                </c:pt>
                <c:pt idx="2667" formatCode="General">
                  <c:v>-2.8357215000000002E-2</c:v>
                </c:pt>
                <c:pt idx="2668" formatCode="General">
                  <c:v>-2.9212070999999999E-2</c:v>
                </c:pt>
                <c:pt idx="2669" formatCode="General">
                  <c:v>-2.9947774E-2</c:v>
                </c:pt>
                <c:pt idx="2670" formatCode="General">
                  <c:v>-3.0561972999999999E-2</c:v>
                </c:pt>
                <c:pt idx="2671" formatCode="General">
                  <c:v>-3.1052812999999999E-2</c:v>
                </c:pt>
                <c:pt idx="2672" formatCode="General">
                  <c:v>-3.1418928999999998E-2</c:v>
                </c:pt>
                <c:pt idx="2673" formatCode="General">
                  <c:v>-3.1659458000000001E-2</c:v>
                </c:pt>
                <c:pt idx="2674" formatCode="General">
                  <c:v>-3.1774034E-2</c:v>
                </c:pt>
                <c:pt idx="2675" formatCode="General">
                  <c:v>-3.1762790999999999E-2</c:v>
                </c:pt>
                <c:pt idx="2676" formatCode="General">
                  <c:v>-3.1626359E-2</c:v>
                </c:pt>
                <c:pt idx="2677" formatCode="General">
                  <c:v>-3.1365854999999998E-2</c:v>
                </c:pt>
                <c:pt idx="2678" formatCode="General">
                  <c:v>-3.0982886000000001E-2</c:v>
                </c:pt>
                <c:pt idx="2679" formatCode="General">
                  <c:v>-3.0479530000000001E-2</c:v>
                </c:pt>
                <c:pt idx="2680" formatCode="General">
                  <c:v>-2.9858333000000001E-2</c:v>
                </c:pt>
                <c:pt idx="2681" formatCode="General">
                  <c:v>-2.9122291000000002E-2</c:v>
                </c:pt>
                <c:pt idx="2682" formatCode="General">
                  <c:v>-2.8274842000000001E-2</c:v>
                </c:pt>
                <c:pt idx="2683" formatCode="General">
                  <c:v>-2.7319844999999999E-2</c:v>
                </c:pt>
                <c:pt idx="2684" formatCode="General">
                  <c:v>-2.6261567999999999E-2</c:v>
                </c:pt>
                <c:pt idx="2685" formatCode="General">
                  <c:v>-2.5104663999999999E-2</c:v>
                </c:pt>
                <c:pt idx="2686" formatCode="General">
                  <c:v>-2.3854153999999999E-2</c:v>
                </c:pt>
                <c:pt idx="2687" formatCode="General">
                  <c:v>-2.2515406000000002E-2</c:v>
                </c:pt>
                <c:pt idx="2688" formatCode="General">
                  <c:v>-2.1094109E-2</c:v>
                </c:pt>
                <c:pt idx="2689" formatCode="General">
                  <c:v>-1.9596253000000001E-2</c:v>
                </c:pt>
                <c:pt idx="2690" formatCode="General">
                  <c:v>-1.8028101000000001E-2</c:v>
                </c:pt>
                <c:pt idx="2691" formatCode="General">
                  <c:v>-1.6396164000000001E-2</c:v>
                </c:pt>
                <c:pt idx="2692" formatCode="General">
                  <c:v>-1.4707176000000001E-2</c:v>
                </c:pt>
                <c:pt idx="2693" formatCode="General">
                  <c:v>-1.2968063E-2</c:v>
                </c:pt>
                <c:pt idx="2694" formatCode="General">
                  <c:v>-1.1185916000000001E-2</c:v>
                </c:pt>
                <c:pt idx="2695" formatCode="General">
                  <c:v>-9.367963E-3</c:v>
                </c:pt>
                <c:pt idx="2696" formatCode="General">
                  <c:v>-7.521542E-3</c:v>
                </c:pt>
                <c:pt idx="2697" formatCode="General">
                  <c:v>-5.6540660000000001E-3</c:v>
                </c:pt>
                <c:pt idx="2698" formatCode="General">
                  <c:v>-3.7729980000000001E-3</c:v>
                </c:pt>
                <c:pt idx="2699" formatCode="General">
                  <c:v>-1.885819E-3</c:v>
                </c:pt>
                <c:pt idx="2700">
                  <c:v>-1.3411400000000001E-13</c:v>
                </c:pt>
                <c:pt idx="2701" formatCode="General">
                  <c:v>1.877028E-3</c:v>
                </c:pt>
                <c:pt idx="2702" formatCode="General">
                  <c:v>3.7379039999999998E-3</c:v>
                </c:pt>
                <c:pt idx="2703" formatCode="General">
                  <c:v>5.5753649999999997E-3</c:v>
                </c:pt>
                <c:pt idx="2704" formatCode="General">
                  <c:v>7.3822740000000003E-3</c:v>
                </c:pt>
                <c:pt idx="2705" formatCode="General">
                  <c:v>9.1516470000000006E-3</c:v>
                </c:pt>
                <c:pt idx="2706" formatCode="General">
                  <c:v>1.0876682E-2</c:v>
                </c:pt>
                <c:pt idx="2707" formatCode="General">
                  <c:v>1.2550782999999999E-2</c:v>
                </c:pt>
                <c:pt idx="2708" formatCode="General">
                  <c:v>1.4167585999999999E-2</c:v>
                </c:pt>
                <c:pt idx="2709" formatCode="General">
                  <c:v>1.5720980999999998E-2</c:v>
                </c:pt>
                <c:pt idx="2710" formatCode="General">
                  <c:v>1.7205139000000001E-2</c:v>
                </c:pt>
                <c:pt idx="2711" formatCode="General">
                  <c:v>1.8614530000000001E-2</c:v>
                </c:pt>
                <c:pt idx="2712" formatCode="General">
                  <c:v>1.9943944000000002E-2</c:v>
                </c:pt>
                <c:pt idx="2713" formatCode="General">
                  <c:v>2.1188512999999999E-2</c:v>
                </c:pt>
                <c:pt idx="2714" formatCode="General">
                  <c:v>2.2343722999999999E-2</c:v>
                </c:pt>
                <c:pt idx="2715" formatCode="General">
                  <c:v>2.3405438000000001E-2</c:v>
                </c:pt>
                <c:pt idx="2716" formatCode="General">
                  <c:v>2.4369906E-2</c:v>
                </c:pt>
                <c:pt idx="2717" formatCode="General">
                  <c:v>2.5233777999999998E-2</c:v>
                </c:pt>
                <c:pt idx="2718" formatCode="General">
                  <c:v>2.5994117000000001E-2</c:v>
                </c:pt>
                <c:pt idx="2719" formatCode="General">
                  <c:v>2.6648407999999998E-2</c:v>
                </c:pt>
                <c:pt idx="2720" formatCode="General">
                  <c:v>2.7194566999999999E-2</c:v>
                </c:pt>
                <c:pt idx="2721" formatCode="General">
                  <c:v>2.7630944000000001E-2</c:v>
                </c:pt>
                <c:pt idx="2722" formatCode="General">
                  <c:v>2.7956331000000001E-2</c:v>
                </c:pt>
                <c:pt idx="2723" formatCode="General">
                  <c:v>2.8169965000000002E-2</c:v>
                </c:pt>
                <c:pt idx="2724" formatCode="General">
                  <c:v>2.8271523999999999E-2</c:v>
                </c:pt>
                <c:pt idx="2725" formatCode="General">
                  <c:v>2.8261133000000001E-2</c:v>
                </c:pt>
                <c:pt idx="2726" formatCode="General">
                  <c:v>2.8139355000000001E-2</c:v>
                </c:pt>
                <c:pt idx="2727" formatCode="General">
                  <c:v>2.7907192000000001E-2</c:v>
                </c:pt>
                <c:pt idx="2728" formatCode="General">
                  <c:v>2.7566073999999999E-2</c:v>
                </c:pt>
                <c:pt idx="2729" formatCode="General">
                  <c:v>2.7117858000000002E-2</c:v>
                </c:pt>
                <c:pt idx="2730" formatCode="General">
                  <c:v>2.6564810000000001E-2</c:v>
                </c:pt>
                <c:pt idx="2731" formatCode="General">
                  <c:v>2.5909603999999999E-2</c:v>
                </c:pt>
                <c:pt idx="2732" formatCode="General">
                  <c:v>2.5155298999999999E-2</c:v>
                </c:pt>
                <c:pt idx="2733" formatCode="General">
                  <c:v>2.4305335000000001E-2</c:v>
                </c:pt>
                <c:pt idx="2734" formatCode="General">
                  <c:v>2.3363511E-2</c:v>
                </c:pt>
                <c:pt idx="2735" formatCode="General">
                  <c:v>2.2333971000000001E-2</c:v>
                </c:pt>
                <c:pt idx="2736" formatCode="General">
                  <c:v>2.1221186E-2</c:v>
                </c:pt>
                <c:pt idx="2737" formatCode="General">
                  <c:v>2.0029933E-2</c:v>
                </c:pt>
                <c:pt idx="2738" formatCode="General">
                  <c:v>1.8765278E-2</c:v>
                </c:pt>
                <c:pt idx="2739" formatCode="General">
                  <c:v>1.7432551000000001E-2</c:v>
                </c:pt>
                <c:pt idx="2740" formatCode="General">
                  <c:v>1.6037328E-2</c:v>
                </c:pt>
                <c:pt idx="2741" formatCode="General">
                  <c:v>1.4585402000000001E-2</c:v>
                </c:pt>
                <c:pt idx="2742" formatCode="General">
                  <c:v>1.3082765E-2</c:v>
                </c:pt>
                <c:pt idx="2743" formatCode="General">
                  <c:v>1.1535581E-2</c:v>
                </c:pt>
                <c:pt idx="2744" formatCode="General">
                  <c:v>9.9501590000000001E-3</c:v>
                </c:pt>
                <c:pt idx="2745" formatCode="General">
                  <c:v>8.332931E-3</c:v>
                </c:pt>
                <c:pt idx="2746" formatCode="General">
                  <c:v>6.6904240000000004E-3</c:v>
                </c:pt>
                <c:pt idx="2747" formatCode="General">
                  <c:v>5.0292330000000001E-3</c:v>
                </c:pt>
                <c:pt idx="2748" formatCode="General">
                  <c:v>3.3559969999999999E-3</c:v>
                </c:pt>
                <c:pt idx="2749" formatCode="General">
                  <c:v>1.677371E-3</c:v>
                </c:pt>
                <c:pt idx="2750">
                  <c:v>9.98814E-14</c:v>
                </c:pt>
                <c:pt idx="2751" formatCode="General">
                  <c:v>-1.669507E-3</c:v>
                </c:pt>
                <c:pt idx="2752" formatCode="General">
                  <c:v>-3.3246030000000002E-3</c:v>
                </c:pt>
                <c:pt idx="2753" formatCode="General">
                  <c:v>-4.9588289999999997E-3</c:v>
                </c:pt>
                <c:pt idx="2754" formatCode="General">
                  <c:v>-6.5658369999999997E-3</c:v>
                </c:pt>
                <c:pt idx="2755" formatCode="General">
                  <c:v>-8.1394190000000002E-3</c:v>
                </c:pt>
                <c:pt idx="2756" formatCode="General">
                  <c:v>-9.6735250000000005E-3</c:v>
                </c:pt>
                <c:pt idx="2757" formatCode="General">
                  <c:v>-1.116229E-2</c:v>
                </c:pt>
                <c:pt idx="2758" formatCode="General">
                  <c:v>-1.2600057E-2</c:v>
                </c:pt>
                <c:pt idx="2759" formatCode="General">
                  <c:v>-1.3981395000000001E-2</c:v>
                </c:pt>
                <c:pt idx="2760" formatCode="General">
                  <c:v>-1.530112E-2</c:v>
                </c:pt>
                <c:pt idx="2761" formatCode="General">
                  <c:v>-1.6554319000000001E-2</c:v>
                </c:pt>
                <c:pt idx="2762" formatCode="General">
                  <c:v>-1.773636E-2</c:v>
                </c:pt>
                <c:pt idx="2763" formatCode="General">
                  <c:v>-1.8842916000000001E-2</c:v>
                </c:pt>
                <c:pt idx="2764" formatCode="General">
                  <c:v>-1.9869978999999999E-2</c:v>
                </c:pt>
                <c:pt idx="2765" formatCode="General">
                  <c:v>-2.0813870000000002E-2</c:v>
                </c:pt>
                <c:pt idx="2766" formatCode="General">
                  <c:v>-2.1671258999999998E-2</c:v>
                </c:pt>
                <c:pt idx="2767" formatCode="General">
                  <c:v>-2.2439170000000001E-2</c:v>
                </c:pt>
                <c:pt idx="2768" formatCode="General">
                  <c:v>-2.3114994999999999E-2</c:v>
                </c:pt>
                <c:pt idx="2769" formatCode="General">
                  <c:v>-2.3696502000000001E-2</c:v>
                </c:pt>
                <c:pt idx="2770" formatCode="General">
                  <c:v>-2.418184E-2</c:v>
                </c:pt>
                <c:pt idx="2771" formatCode="General">
                  <c:v>-2.4569547000000001E-2</c:v>
                </c:pt>
                <c:pt idx="2772" formatCode="General">
                  <c:v>-2.4858552999999999E-2</c:v>
                </c:pt>
                <c:pt idx="2773" formatCode="General">
                  <c:v>-2.5048183000000002E-2</c:v>
                </c:pt>
                <c:pt idx="2774" formatCode="General">
                  <c:v>-2.5138154999999999E-2</c:v>
                </c:pt>
                <c:pt idx="2775" formatCode="General">
                  <c:v>-2.5128582999999999E-2</c:v>
                </c:pt>
                <c:pt idx="2776" formatCode="General">
                  <c:v>-2.5019972000000001E-2</c:v>
                </c:pt>
                <c:pt idx="2777" formatCode="General">
                  <c:v>-2.4813218000000001E-2</c:v>
                </c:pt>
                <c:pt idx="2778" formatCode="General">
                  <c:v>-2.4509594999999999E-2</c:v>
                </c:pt>
                <c:pt idx="2779" formatCode="General">
                  <c:v>-2.4110757999999999E-2</c:v>
                </c:pt>
                <c:pt idx="2780" formatCode="General">
                  <c:v>-2.3618726999999999E-2</c:v>
                </c:pt>
                <c:pt idx="2781" formatCode="General">
                  <c:v>-2.3035880000000002E-2</c:v>
                </c:pt>
                <c:pt idx="2782" formatCode="General">
                  <c:v>-2.2364944000000001E-2</c:v>
                </c:pt>
                <c:pt idx="2783" formatCode="General">
                  <c:v>-2.1608978000000001E-2</c:v>
                </c:pt>
                <c:pt idx="2784" formatCode="General">
                  <c:v>-2.0771364E-2</c:v>
                </c:pt>
                <c:pt idx="2785" formatCode="General">
                  <c:v>-1.9855788999999999E-2</c:v>
                </c:pt>
                <c:pt idx="2786" formatCode="General">
                  <c:v>-1.8866231000000001E-2</c:v>
                </c:pt>
                <c:pt idx="2787" formatCode="General">
                  <c:v>-1.780694E-2</c:v>
                </c:pt>
                <c:pt idx="2788" formatCode="General">
                  <c:v>-1.6682422999999998E-2</c:v>
                </c:pt>
                <c:pt idx="2789" formatCode="General">
                  <c:v>-1.5497419E-2</c:v>
                </c:pt>
                <c:pt idx="2790" formatCode="General">
                  <c:v>-1.4256888000000001E-2</c:v>
                </c:pt>
                <c:pt idx="2791" formatCode="General">
                  <c:v>-1.2965984E-2</c:v>
                </c:pt>
                <c:pt idx="2792" formatCode="General">
                  <c:v>-1.1630033E-2</c:v>
                </c:pt>
                <c:pt idx="2793" formatCode="General">
                  <c:v>-1.0254516999999999E-2</c:v>
                </c:pt>
                <c:pt idx="2794" formatCode="General">
                  <c:v>-8.8450460000000005E-3</c:v>
                </c:pt>
                <c:pt idx="2795" formatCode="General">
                  <c:v>-7.4073389999999998E-3</c:v>
                </c:pt>
                <c:pt idx="2796" formatCode="General">
                  <c:v>-5.9471979999999999E-3</c:v>
                </c:pt>
                <c:pt idx="2797" formatCode="General">
                  <c:v>-4.4704870000000004E-3</c:v>
                </c:pt>
                <c:pt idx="2798" formatCode="General">
                  <c:v>-2.9831079999999999E-3</c:v>
                </c:pt>
                <c:pt idx="2799" formatCode="General">
                  <c:v>-1.4909770000000001E-3</c:v>
                </c:pt>
                <c:pt idx="2800">
                  <c:v>-7.2204400000000001E-14</c:v>
                </c:pt>
                <c:pt idx="2801" formatCode="General">
                  <c:v>1.4839479999999999E-3</c:v>
                </c:pt>
                <c:pt idx="2802" formatCode="General">
                  <c:v>2.955049E-3</c:v>
                </c:pt>
                <c:pt idx="2803" formatCode="General">
                  <c:v>4.4075609999999999E-3</c:v>
                </c:pt>
                <c:pt idx="2804" formatCode="General">
                  <c:v>5.8358450000000001E-3</c:v>
                </c:pt>
                <c:pt idx="2805" formatCode="General">
                  <c:v>7.2343809999999998E-3</c:v>
                </c:pt>
                <c:pt idx="2806" formatCode="General">
                  <c:v>8.5977959999999996E-3</c:v>
                </c:pt>
                <c:pt idx="2807" formatCode="General">
                  <c:v>9.9208769999999998E-3</c:v>
                </c:pt>
                <c:pt idx="2808" formatCode="General">
                  <c:v>1.1198598000000001E-2</c:v>
                </c:pt>
                <c:pt idx="2809" formatCode="General">
                  <c:v>1.2426134E-2</c:v>
                </c:pt>
                <c:pt idx="2810" formatCode="General">
                  <c:v>1.3598881E-2</c:v>
                </c:pt>
                <c:pt idx="2811" formatCode="General">
                  <c:v>1.4712472000000001E-2</c:v>
                </c:pt>
                <c:pt idx="2812" formatCode="General">
                  <c:v>1.5762795E-2</c:v>
                </c:pt>
                <c:pt idx="2813" formatCode="General">
                  <c:v>1.6746007E-2</c:v>
                </c:pt>
                <c:pt idx="2814" formatCode="General">
                  <c:v>1.7658547E-2</c:v>
                </c:pt>
                <c:pt idx="2815" formatCode="General">
                  <c:v>1.8497151E-2</c:v>
                </c:pt>
                <c:pt idx="2816" formatCode="General">
                  <c:v>1.9258859E-2</c:v>
                </c:pt>
                <c:pt idx="2817" formatCode="General">
                  <c:v>1.9941032000000001E-2</c:v>
                </c:pt>
                <c:pt idx="2818" formatCode="General">
                  <c:v>2.0541354000000001E-2</c:v>
                </c:pt>
                <c:pt idx="2819" formatCode="General">
                  <c:v>2.1057846000000002E-2</c:v>
                </c:pt>
                <c:pt idx="2820" formatCode="General">
                  <c:v>2.1488864999999999E-2</c:v>
                </c:pt>
                <c:pt idx="2821" formatCode="General">
                  <c:v>2.1833116999999999E-2</c:v>
                </c:pt>
                <c:pt idx="2822" formatCode="General">
                  <c:v>2.2089652000000001E-2</c:v>
                </c:pt>
                <c:pt idx="2823" formatCode="General">
                  <c:v>2.2257875E-2</c:v>
                </c:pt>
                <c:pt idx="2824" formatCode="General">
                  <c:v>2.2337539E-2</c:v>
                </c:pt>
                <c:pt idx="2825" formatCode="General">
                  <c:v>2.2328748999999998E-2</c:v>
                </c:pt>
                <c:pt idx="2826" formatCode="General">
                  <c:v>2.2231956000000001E-2</c:v>
                </c:pt>
                <c:pt idx="2827" formatCode="General">
                  <c:v>2.2047959999999998E-2</c:v>
                </c:pt>
                <c:pt idx="2828" formatCode="General">
                  <c:v>2.1777896000000001E-2</c:v>
                </c:pt>
                <c:pt idx="2829" formatCode="General">
                  <c:v>2.1423239E-2</c:v>
                </c:pt>
                <c:pt idx="2830" formatCode="General">
                  <c:v>2.0985785E-2</c:v>
                </c:pt>
                <c:pt idx="2831" formatCode="General">
                  <c:v>2.0467652999999999E-2</c:v>
                </c:pt>
                <c:pt idx="2832" formatCode="General">
                  <c:v>1.9871264999999999E-2</c:v>
                </c:pt>
                <c:pt idx="2833" formatCode="General">
                  <c:v>1.9199345999999999E-2</c:v>
                </c:pt>
                <c:pt idx="2834" formatCode="General">
                  <c:v>1.8454900999999999E-2</c:v>
                </c:pt>
                <c:pt idx="2835" formatCode="General">
                  <c:v>1.7641209000000001E-2</c:v>
                </c:pt>
                <c:pt idx="2836" formatCode="General">
                  <c:v>1.6761807E-2</c:v>
                </c:pt>
                <c:pt idx="2837" formatCode="General">
                  <c:v>1.5820474000000001E-2</c:v>
                </c:pt>
                <c:pt idx="2838" formatCode="General">
                  <c:v>1.4821216E-2</c:v>
                </c:pt>
                <c:pt idx="2839" formatCode="General">
                  <c:v>1.3768246E-2</c:v>
                </c:pt>
                <c:pt idx="2840" formatCode="General">
                  <c:v>1.2665971E-2</c:v>
                </c:pt>
                <c:pt idx="2841" formatCode="General">
                  <c:v>1.1518972000000001E-2</c:v>
                </c:pt>
                <c:pt idx="2842" formatCode="General">
                  <c:v>1.0331984000000001E-2</c:v>
                </c:pt>
                <c:pt idx="2843" formatCode="General">
                  <c:v>9.1098770000000006E-3</c:v>
                </c:pt>
                <c:pt idx="2844" formatCode="General">
                  <c:v>7.8576359999999994E-3</c:v>
                </c:pt>
                <c:pt idx="2845" formatCode="General">
                  <c:v>6.5803440000000001E-3</c:v>
                </c:pt>
                <c:pt idx="2846" formatCode="General">
                  <c:v>5.283154E-3</c:v>
                </c:pt>
                <c:pt idx="2847" formatCode="General">
                  <c:v>3.971278E-3</c:v>
                </c:pt>
                <c:pt idx="2848" formatCode="General">
                  <c:v>2.649958E-3</c:v>
                </c:pt>
                <c:pt idx="2849" formatCode="General">
                  <c:v>1.32445E-3</c:v>
                </c:pt>
                <c:pt idx="2850">
                  <c:v>4.8815799999999999E-14</c:v>
                </c:pt>
                <c:pt idx="2851" formatCode="General">
                  <c:v>-1.318173E-3</c:v>
                </c:pt>
                <c:pt idx="2852" formatCode="General">
                  <c:v>-2.6249009999999998E-3</c:v>
                </c:pt>
                <c:pt idx="2853" formatCode="General">
                  <c:v>-3.9150849999999996E-3</c:v>
                </c:pt>
                <c:pt idx="2854" formatCode="General">
                  <c:v>-5.1837150000000002E-3</c:v>
                </c:pt>
                <c:pt idx="2855" formatCode="General">
                  <c:v>-6.4258910000000004E-3</c:v>
                </c:pt>
                <c:pt idx="2856" formatCode="General">
                  <c:v>-7.6368390000000003E-3</c:v>
                </c:pt>
                <c:pt idx="2857" formatCode="General">
                  <c:v>-8.8119329999999992E-3</c:v>
                </c:pt>
                <c:pt idx="2858" formatCode="General">
                  <c:v>-9.9467080000000003E-3</c:v>
                </c:pt>
                <c:pt idx="2859" formatCode="General">
                  <c:v>-1.1036880000000001E-2</c:v>
                </c:pt>
                <c:pt idx="2860" formatCode="General">
                  <c:v>-1.2078363E-2</c:v>
                </c:pt>
                <c:pt idx="2861" formatCode="General">
                  <c:v>-1.3067278E-2</c:v>
                </c:pt>
                <c:pt idx="2862" formatCode="General">
                  <c:v>-1.3999977E-2</c:v>
                </c:pt>
                <c:pt idx="2863" formatCode="General">
                  <c:v>-1.4873048E-2</c:v>
                </c:pt>
                <c:pt idx="2864" formatCode="General">
                  <c:v>-1.5683329999999999E-2</c:v>
                </c:pt>
                <c:pt idx="2865" formatCode="General">
                  <c:v>-1.6427926999999998E-2</c:v>
                </c:pt>
                <c:pt idx="2866" formatCode="General">
                  <c:v>-1.7104213E-2</c:v>
                </c:pt>
                <c:pt idx="2867" formatCode="General">
                  <c:v>-1.7709846000000001E-2</c:v>
                </c:pt>
                <c:pt idx="2868" formatCode="General">
                  <c:v>-1.8242773E-2</c:v>
                </c:pt>
                <c:pt idx="2869" formatCode="General">
                  <c:v>-1.8701237999999999E-2</c:v>
                </c:pt>
                <c:pt idx="2870" formatCode="General">
                  <c:v>-1.9083784999999999E-2</c:v>
                </c:pt>
                <c:pt idx="2871" formatCode="General">
                  <c:v>-1.9389268000000001E-2</c:v>
                </c:pt>
                <c:pt idx="2872" formatCode="General">
                  <c:v>-1.9616847E-2</c:v>
                </c:pt>
                <c:pt idx="2873" formatCode="General">
                  <c:v>-1.9765993999999999E-2</c:v>
                </c:pt>
                <c:pt idx="2874" formatCode="General">
                  <c:v>-1.9836494999999999E-2</c:v>
                </c:pt>
                <c:pt idx="2875" formatCode="General">
                  <c:v>-1.9828445E-2</c:v>
                </c:pt>
                <c:pt idx="2876" formatCode="General">
                  <c:v>-1.9742248E-2</c:v>
                </c:pt>
                <c:pt idx="2877" formatCode="General">
                  <c:v>-1.9578615000000001E-2</c:v>
                </c:pt>
                <c:pt idx="2878" formatCode="General">
                  <c:v>-1.9338561000000001E-2</c:v>
                </c:pt>
                <c:pt idx="2879" formatCode="General">
                  <c:v>-1.9023394999999999E-2</c:v>
                </c:pt>
                <c:pt idx="2880" formatCode="General">
                  <c:v>-1.8634716999999999E-2</c:v>
                </c:pt>
                <c:pt idx="2881" formatCode="General">
                  <c:v>-1.8174408E-2</c:v>
                </c:pt>
                <c:pt idx="2882" formatCode="General">
                  <c:v>-1.7644625000000001E-2</c:v>
                </c:pt>
                <c:pt idx="2883" formatCode="General">
                  <c:v>-1.7047788000000001E-2</c:v>
                </c:pt>
                <c:pt idx="2884" formatCode="General">
                  <c:v>-1.6386568000000001E-2</c:v>
                </c:pt>
                <c:pt idx="2885" formatCode="General">
                  <c:v>-1.5663878999999999E-2</c:v>
                </c:pt>
                <c:pt idx="2886" formatCode="General">
                  <c:v>-1.4882864000000001E-2</c:v>
                </c:pt>
                <c:pt idx="2887" formatCode="General">
                  <c:v>-1.4046879999999999E-2</c:v>
                </c:pt>
                <c:pt idx="2888" formatCode="General">
                  <c:v>-1.3159485E-2</c:v>
                </c:pt>
                <c:pt idx="2889" formatCode="General">
                  <c:v>-1.2224423E-2</c:v>
                </c:pt>
                <c:pt idx="2890" formatCode="General">
                  <c:v>-1.1245608000000001E-2</c:v>
                </c:pt>
                <c:pt idx="2891" formatCode="General">
                  <c:v>-1.0227109999999999E-2</c:v>
                </c:pt>
                <c:pt idx="2892" formatCode="General">
                  <c:v>-9.1731309999999993E-3</c:v>
                </c:pt>
                <c:pt idx="2893" formatCode="General">
                  <c:v>-8.0879999999999997E-3</c:v>
                </c:pt>
                <c:pt idx="2894" formatCode="General">
                  <c:v>-6.9761409999999999E-3</c:v>
                </c:pt>
                <c:pt idx="2895" formatCode="General">
                  <c:v>-5.8420679999999997E-3</c:v>
                </c:pt>
                <c:pt idx="2896" formatCode="General">
                  <c:v>-4.6903589999999998E-3</c:v>
                </c:pt>
                <c:pt idx="2897" formatCode="General">
                  <c:v>-3.5256390000000001E-3</c:v>
                </c:pt>
                <c:pt idx="2898" formatCode="General">
                  <c:v>-2.3525629999999998E-3</c:v>
                </c:pt>
                <c:pt idx="2899" formatCode="General">
                  <c:v>-1.1757969999999999E-3</c:v>
                </c:pt>
                <c:pt idx="2900">
                  <c:v>-3.0264000000000001E-14</c:v>
                </c:pt>
                <c:pt idx="2901" formatCode="General">
                  <c:v>1.170197E-3</c:v>
                </c:pt>
                <c:pt idx="2902" formatCode="General">
                  <c:v>2.3302050000000001E-3</c:v>
                </c:pt>
                <c:pt idx="2903" formatCode="General">
                  <c:v>3.4754989999999999E-3</c:v>
                </c:pt>
                <c:pt idx="2904" formatCode="General">
                  <c:v>4.6016319999999996E-3</c:v>
                </c:pt>
                <c:pt idx="2905" formatCode="General">
                  <c:v>5.7042539999999997E-3</c:v>
                </c:pt>
                <c:pt idx="2906" formatCode="General">
                  <c:v>6.7791300000000004E-3</c:v>
                </c:pt>
                <c:pt idx="2907" formatCode="General">
                  <c:v>7.8221520000000006E-3</c:v>
                </c:pt>
                <c:pt idx="2908" formatCode="General">
                  <c:v>8.8293590000000002E-3</c:v>
                </c:pt>
                <c:pt idx="2909" formatCode="General">
                  <c:v>9.7969509999999999E-3</c:v>
                </c:pt>
                <c:pt idx="2910" formatCode="General">
                  <c:v>1.07213E-2</c:v>
                </c:pt>
                <c:pt idx="2911" formatCode="General">
                  <c:v>1.1598967E-2</c:v>
                </c:pt>
                <c:pt idx="2912" formatCode="General">
                  <c:v>1.2426713000000001E-2</c:v>
                </c:pt>
                <c:pt idx="2913" formatCode="General">
                  <c:v>1.3201513E-2</c:v>
                </c:pt>
                <c:pt idx="2914" formatCode="General">
                  <c:v>1.3920563E-2</c:v>
                </c:pt>
                <c:pt idx="2915" formatCode="General">
                  <c:v>1.4581294999999999E-2</c:v>
                </c:pt>
                <c:pt idx="2916" formatCode="General">
                  <c:v>1.5181379E-2</c:v>
                </c:pt>
                <c:pt idx="2917" formatCode="General">
                  <c:v>1.5718739999999998E-2</c:v>
                </c:pt>
                <c:pt idx="2918" formatCode="General">
                  <c:v>1.6191555999999999E-2</c:v>
                </c:pt>
                <c:pt idx="2919" formatCode="General">
                  <c:v>1.6598273E-2</c:v>
                </c:pt>
                <c:pt idx="2920" formatCode="General">
                  <c:v>1.6937601E-2</c:v>
                </c:pt>
                <c:pt idx="2921" formatCode="General">
                  <c:v>1.7208523E-2</c:v>
                </c:pt>
                <c:pt idx="2922" formatCode="General">
                  <c:v>1.7410298000000001E-2</c:v>
                </c:pt>
                <c:pt idx="2923" formatCode="General">
                  <c:v>1.7542460999999999E-2</c:v>
                </c:pt>
                <c:pt idx="2924" formatCode="General">
                  <c:v>1.7604821E-2</c:v>
                </c:pt>
                <c:pt idx="2925" formatCode="General">
                  <c:v>1.7597466999999999E-2</c:v>
                </c:pt>
                <c:pt idx="2926" formatCode="General">
                  <c:v>1.752076E-2</c:v>
                </c:pt>
                <c:pt idx="2927" formatCode="General">
                  <c:v>1.7375333999999999E-2</c:v>
                </c:pt>
                <c:pt idx="2928" formatCode="General">
                  <c:v>1.7162091000000001E-2</c:v>
                </c:pt>
                <c:pt idx="2929" formatCode="General">
                  <c:v>1.6882194999999999E-2</c:v>
                </c:pt>
                <c:pt idx="2930" formatCode="General">
                  <c:v>1.6537067999999999E-2</c:v>
                </c:pt>
                <c:pt idx="2931" formatCode="General">
                  <c:v>1.6128383999999999E-2</c:v>
                </c:pt>
                <c:pt idx="2932" formatCode="General">
                  <c:v>1.5658057999999999E-2</c:v>
                </c:pt>
                <c:pt idx="2933" formatCode="General">
                  <c:v>1.5128238E-2</c:v>
                </c:pt>
                <c:pt idx="2934" formatCode="General">
                  <c:v>1.4541297999999999E-2</c:v>
                </c:pt>
                <c:pt idx="2935" formatCode="General">
                  <c:v>1.3899826000000001E-2</c:v>
                </c:pt>
                <c:pt idx="2936" formatCode="General">
                  <c:v>1.3206612E-2</c:v>
                </c:pt>
                <c:pt idx="2937" formatCode="General">
                  <c:v>1.2464638E-2</c:v>
                </c:pt>
                <c:pt idx="2938" formatCode="General">
                  <c:v>1.1677061000000001E-2</c:v>
                </c:pt>
                <c:pt idx="2939" formatCode="General">
                  <c:v>1.0847206999999999E-2</c:v>
                </c:pt>
                <c:pt idx="2940" formatCode="General">
                  <c:v>9.9785489999999998E-3</c:v>
                </c:pt>
                <c:pt idx="2941" formatCode="General">
                  <c:v>9.0746990000000003E-3</c:v>
                </c:pt>
                <c:pt idx="2942" formatCode="General">
                  <c:v>8.1393899999999998E-3</c:v>
                </c:pt>
                <c:pt idx="2943" formatCode="General">
                  <c:v>7.17646E-3</c:v>
                </c:pt>
                <c:pt idx="2944" formatCode="General">
                  <c:v>6.1898379999999996E-3</c:v>
                </c:pt>
                <c:pt idx="2945" formatCode="General">
                  <c:v>5.1835290000000001E-3</c:v>
                </c:pt>
                <c:pt idx="2946" formatCode="General">
                  <c:v>4.161596E-3</c:v>
                </c:pt>
                <c:pt idx="2947" formatCode="General">
                  <c:v>3.1281429999999999E-3</c:v>
                </c:pt>
                <c:pt idx="2948" formatCode="General">
                  <c:v>2.0872999999999998E-3</c:v>
                </c:pt>
                <c:pt idx="2949" formatCode="General">
                  <c:v>1.0432079999999999E-3</c:v>
                </c:pt>
                <c:pt idx="2950">
                  <c:v>1.47819E-14</c:v>
                </c:pt>
                <c:pt idx="2951" formatCode="General">
                  <c:v>-1.0382150000000001E-3</c:v>
                </c:pt>
                <c:pt idx="2952" formatCode="General">
                  <c:v>-2.0673670000000001E-3</c:v>
                </c:pt>
                <c:pt idx="2953" formatCode="General">
                  <c:v>-3.0834399999999998E-3</c:v>
                </c:pt>
                <c:pt idx="2954" formatCode="General">
                  <c:v>-4.0824900000000003E-3</c:v>
                </c:pt>
                <c:pt idx="2955" formatCode="General">
                  <c:v>-5.060658E-3</c:v>
                </c:pt>
                <c:pt idx="2956" formatCode="General">
                  <c:v>-6.0141889999999996E-3</c:v>
                </c:pt>
                <c:pt idx="2957" formatCode="General">
                  <c:v>-6.939438E-3</c:v>
                </c:pt>
                <c:pt idx="2958" formatCode="General">
                  <c:v>-7.8328930000000005E-3</c:v>
                </c:pt>
                <c:pt idx="2959" formatCode="General">
                  <c:v>-8.6911829999999999E-3</c:v>
                </c:pt>
                <c:pt idx="2960" formatCode="General">
                  <c:v>-9.5110909999999993E-3</c:v>
                </c:pt>
                <c:pt idx="2961" formatCode="General">
                  <c:v>-1.0289569E-2</c:v>
                </c:pt>
                <c:pt idx="2962" formatCode="General">
                  <c:v>-1.1023744E-2</c:v>
                </c:pt>
                <c:pt idx="2963" formatCode="General">
                  <c:v>-1.1710933E-2</c:v>
                </c:pt>
                <c:pt idx="2964" formatCode="General">
                  <c:v>-1.2348652999999999E-2</c:v>
                </c:pt>
                <c:pt idx="2965" formatCode="General">
                  <c:v>-1.2934624E-2</c:v>
                </c:pt>
                <c:pt idx="2966" formatCode="General">
                  <c:v>-1.3466785E-2</c:v>
                </c:pt>
                <c:pt idx="2967" formatCode="General">
                  <c:v>-1.3943295E-2</c:v>
                </c:pt>
                <c:pt idx="2968" formatCode="General">
                  <c:v>-1.4362541E-2</c:v>
                </c:pt>
                <c:pt idx="2969" formatCode="General">
                  <c:v>-1.4723145E-2</c:v>
                </c:pt>
                <c:pt idx="2970" formatCode="General">
                  <c:v>-1.5023965E-2</c:v>
                </c:pt>
                <c:pt idx="2971" formatCode="General">
                  <c:v>-1.5264102E-2</c:v>
                </c:pt>
                <c:pt idx="2972" formatCode="General">
                  <c:v>-1.5442900000000001E-2</c:v>
                </c:pt>
                <c:pt idx="2973" formatCode="General">
                  <c:v>-1.5559949E-2</c:v>
                </c:pt>
                <c:pt idx="2974" formatCode="General">
                  <c:v>-1.5615082000000001E-2</c:v>
                </c:pt>
                <c:pt idx="2975" formatCode="General">
                  <c:v>-1.560838E-2</c:v>
                </c:pt>
                <c:pt idx="2976" formatCode="General">
                  <c:v>-1.5540165E-2</c:v>
                </c:pt>
                <c:pt idx="2977" formatCode="General">
                  <c:v>-1.5411001000000001E-2</c:v>
                </c:pt>
                <c:pt idx="2978" formatCode="General">
                  <c:v>-1.5221691000000001E-2</c:v>
                </c:pt>
                <c:pt idx="2979" formatCode="General">
                  <c:v>-1.4973269000000001E-2</c:v>
                </c:pt>
                <c:pt idx="2980" formatCode="General">
                  <c:v>-1.4666999E-2</c:v>
                </c:pt>
                <c:pt idx="2981" formatCode="General">
                  <c:v>-1.4304367E-2</c:v>
                </c:pt>
                <c:pt idx="2982" formatCode="General">
                  <c:v>-1.3887072E-2</c:v>
                </c:pt>
                <c:pt idx="2983" formatCode="General">
                  <c:v>-1.3417023E-2</c:v>
                </c:pt>
                <c:pt idx="2984" formatCode="General">
                  <c:v>-1.2896327000000001E-2</c:v>
                </c:pt>
                <c:pt idx="2985" formatCode="General">
                  <c:v>-1.2327281000000001E-2</c:v>
                </c:pt>
                <c:pt idx="2986" formatCode="General">
                  <c:v>-1.1712359E-2</c:v>
                </c:pt>
                <c:pt idx="2987" formatCode="General">
                  <c:v>-1.1054209000000001E-2</c:v>
                </c:pt>
                <c:pt idx="2988" formatCode="General">
                  <c:v>-1.0355632E-2</c:v>
                </c:pt>
                <c:pt idx="2989" formatCode="General">
                  <c:v>-9.6195780000000002E-3</c:v>
                </c:pt>
                <c:pt idx="2990" formatCode="General">
                  <c:v>-8.8491300000000002E-3</c:v>
                </c:pt>
                <c:pt idx="2991" formatCode="General">
                  <c:v>-8.0474910000000004E-3</c:v>
                </c:pt>
                <c:pt idx="2992" formatCode="General">
                  <c:v>-7.2179710000000001E-3</c:v>
                </c:pt>
                <c:pt idx="2993" formatCode="General">
                  <c:v>-6.3639769999999998E-3</c:v>
                </c:pt>
                <c:pt idx="2994" formatCode="General">
                  <c:v>-5.4889939999999996E-3</c:v>
                </c:pt>
                <c:pt idx="2995" formatCode="General">
                  <c:v>-4.5965720000000002E-3</c:v>
                </c:pt>
                <c:pt idx="2996" formatCode="General">
                  <c:v>-3.6903159999999999E-3</c:v>
                </c:pt>
                <c:pt idx="2997" formatCode="General">
                  <c:v>-2.7738649999999999E-3</c:v>
                </c:pt>
                <c:pt idx="2998" formatCode="General">
                  <c:v>-1.8508820000000001E-3</c:v>
                </c:pt>
                <c:pt idx="2999" formatCode="General">
                  <c:v>-9.25039E-4</c:v>
                </c:pt>
                <c:pt idx="3000">
                  <c:v>-2.8231099999999998E-15</c:v>
                </c:pt>
                <c:pt idx="3001" formatCode="General">
                  <c:v>9.2058999999999999E-4</c:v>
                </c:pt>
                <c:pt idx="3002" formatCode="General">
                  <c:v>1.8331230000000001E-3</c:v>
                </c:pt>
                <c:pt idx="3003" formatCode="General">
                  <c:v>2.7340390000000002E-3</c:v>
                </c:pt>
                <c:pt idx="3004" formatCode="General">
                  <c:v>3.61984E-3</c:v>
                </c:pt>
                <c:pt idx="3005" formatCode="General">
                  <c:v>4.4871069999999997E-3</c:v>
                </c:pt>
                <c:pt idx="3006" formatCode="General">
                  <c:v>5.332509E-3</c:v>
                </c:pt>
                <c:pt idx="3007" formatCode="General">
                  <c:v>6.1528169999999997E-3</c:v>
                </c:pt>
                <c:pt idx="3008" formatCode="General">
                  <c:v>6.9449159999999998E-3</c:v>
                </c:pt>
                <c:pt idx="3009" formatCode="General">
                  <c:v>7.705819E-3</c:v>
                </c:pt>
                <c:pt idx="3010" formatCode="General">
                  <c:v>8.4326750000000006E-3</c:v>
                </c:pt>
                <c:pt idx="3011" formatCode="General">
                  <c:v>9.1227830000000006E-3</c:v>
                </c:pt>
                <c:pt idx="3012" formatCode="General">
                  <c:v>9.7735960000000007E-3</c:v>
                </c:pt>
                <c:pt idx="3013" formatCode="General">
                  <c:v>1.0382739E-2</c:v>
                </c:pt>
                <c:pt idx="3014" formatCode="General">
                  <c:v>1.0948009E-2</c:v>
                </c:pt>
                <c:pt idx="3015" formatCode="General">
                  <c:v>1.1467388E-2</c:v>
                </c:pt>
                <c:pt idx="3016" formatCode="General">
                  <c:v>1.193905E-2</c:v>
                </c:pt>
                <c:pt idx="3017" formatCode="General">
                  <c:v>1.2361364E-2</c:v>
                </c:pt>
                <c:pt idx="3018" formatCode="General">
                  <c:v>1.2732903E-2</c:v>
                </c:pt>
                <c:pt idx="3019" formatCode="General">
                  <c:v>1.3052444999999999E-2</c:v>
                </c:pt>
                <c:pt idx="3020" formatCode="General">
                  <c:v>1.3318981000000001E-2</c:v>
                </c:pt>
                <c:pt idx="3021" formatCode="General">
                  <c:v>1.3531715999999999E-2</c:v>
                </c:pt>
                <c:pt idx="3022" formatCode="General">
                  <c:v>1.3690068999999999E-2</c:v>
                </c:pt>
                <c:pt idx="3023" formatCode="General">
                  <c:v>1.3793679E-2</c:v>
                </c:pt>
                <c:pt idx="3024" formatCode="General">
                  <c:v>1.3842399E-2</c:v>
                </c:pt>
                <c:pt idx="3025" formatCode="General">
                  <c:v>1.3836304000000001E-2</c:v>
                </c:pt>
                <c:pt idx="3026" formatCode="General">
                  <c:v>1.3775681E-2</c:v>
                </c:pt>
                <c:pt idx="3027" formatCode="General">
                  <c:v>1.3661031000000001E-2</c:v>
                </c:pt>
                <c:pt idx="3028" formatCode="General">
                  <c:v>1.3493068E-2</c:v>
                </c:pt>
                <c:pt idx="3029" formatCode="General">
                  <c:v>1.3272711E-2</c:v>
                </c:pt>
                <c:pt idx="3030" formatCode="General">
                  <c:v>1.3001080999999999E-2</c:v>
                </c:pt>
                <c:pt idx="3031" formatCode="General">
                  <c:v>1.2679497E-2</c:v>
                </c:pt>
                <c:pt idx="3032" formatCode="General">
                  <c:v>1.2309468E-2</c:v>
                </c:pt>
                <c:pt idx="3033" formatCode="General">
                  <c:v>1.1892686E-2</c:v>
                </c:pt>
                <c:pt idx="3034" formatCode="General">
                  <c:v>1.1431021E-2</c:v>
                </c:pt>
                <c:pt idx="3035" formatCode="General">
                  <c:v>1.092651E-2</c:v>
                </c:pt>
                <c:pt idx="3036" formatCode="General">
                  <c:v>1.0381349E-2</c:v>
                </c:pt>
                <c:pt idx="3037" formatCode="General">
                  <c:v>9.7978839999999998E-3</c:v>
                </c:pt>
                <c:pt idx="3038" formatCode="General">
                  <c:v>9.1786000000000003E-3</c:v>
                </c:pt>
                <c:pt idx="3039" formatCode="General">
                  <c:v>8.5261130000000001E-3</c:v>
                </c:pt>
                <c:pt idx="3040" formatCode="General">
                  <c:v>7.8431560000000004E-3</c:v>
                </c:pt>
                <c:pt idx="3041" formatCode="General">
                  <c:v>7.1325690000000001E-3</c:v>
                </c:pt>
                <c:pt idx="3042" formatCode="General">
                  <c:v>6.3972869999999998E-3</c:v>
                </c:pt>
                <c:pt idx="3043" formatCode="General">
                  <c:v>5.6403299999999998E-3</c:v>
                </c:pt>
                <c:pt idx="3044" formatCode="General">
                  <c:v>4.8647880000000001E-3</c:v>
                </c:pt>
                <c:pt idx="3045" formatCode="General">
                  <c:v>4.0738069999999996E-3</c:v>
                </c:pt>
                <c:pt idx="3046" formatCode="General">
                  <c:v>3.2705830000000001E-3</c:v>
                </c:pt>
                <c:pt idx="3047" formatCode="General">
                  <c:v>2.4583410000000002E-3</c:v>
                </c:pt>
                <c:pt idx="3048" formatCode="General">
                  <c:v>1.6403279999999999E-3</c:v>
                </c:pt>
                <c:pt idx="3049" formatCode="General">
                  <c:v>8.1979899999999996E-4</c:v>
                </c:pt>
                <c:pt idx="3050">
                  <c:v>-6.9823399999999998E-15</c:v>
                </c:pt>
                <c:pt idx="3051" formatCode="General">
                  <c:v>-8.1583899999999995E-4</c:v>
                </c:pt>
                <c:pt idx="3052" formatCode="General">
                  <c:v>-1.624519E-3</c:v>
                </c:pt>
                <c:pt idx="3053" formatCode="General">
                  <c:v>-2.4228869999999999E-3</c:v>
                </c:pt>
                <c:pt idx="3054" formatCode="General">
                  <c:v>-3.2078430000000002E-3</c:v>
                </c:pt>
                <c:pt idx="3055" formatCode="General">
                  <c:v>-3.9763569999999998E-3</c:v>
                </c:pt>
                <c:pt idx="3056" formatCode="General">
                  <c:v>-4.7254790000000003E-3</c:v>
                </c:pt>
                <c:pt idx="3057" formatCode="General">
                  <c:v>-5.4523469999999997E-3</c:v>
                </c:pt>
                <c:pt idx="3058" formatCode="General">
                  <c:v>-6.1542020000000001E-3</c:v>
                </c:pt>
                <c:pt idx="3059" formatCode="General">
                  <c:v>-6.8283980000000003E-3</c:v>
                </c:pt>
                <c:pt idx="3060" formatCode="General">
                  <c:v>-7.4724099999999996E-3</c:v>
                </c:pt>
                <c:pt idx="3061" formatCode="General">
                  <c:v>-8.0838439999999998E-3</c:v>
                </c:pt>
                <c:pt idx="3062" formatCode="General">
                  <c:v>-8.6604469999999999E-3</c:v>
                </c:pt>
                <c:pt idx="3063" formatCode="General">
                  <c:v>-9.2001119999999999E-3</c:v>
                </c:pt>
                <c:pt idx="3064" formatCode="General">
                  <c:v>-9.7008909999999997E-3</c:v>
                </c:pt>
                <c:pt idx="3065" formatCode="General">
                  <c:v>-1.0160997E-2</c:v>
                </c:pt>
                <c:pt idx="3066" formatCode="General">
                  <c:v>-1.0578811E-2</c:v>
                </c:pt>
                <c:pt idx="3067" formatCode="General">
                  <c:v>-1.0952892000000001E-2</c:v>
                </c:pt>
                <c:pt idx="3068" formatCode="General">
                  <c:v>-1.1281975E-2</c:v>
                </c:pt>
                <c:pt idx="3069" formatCode="General">
                  <c:v>-1.1564980000000001E-2</c:v>
                </c:pt>
                <c:pt idx="3070" formatCode="General">
                  <c:v>-1.1801014E-2</c:v>
                </c:pt>
                <c:pt idx="3071" formatCode="General">
                  <c:v>-1.1989374000000001E-2</c:v>
                </c:pt>
                <c:pt idx="3072" formatCode="General">
                  <c:v>-1.2129548E-2</c:v>
                </c:pt>
                <c:pt idx="3073" formatCode="General">
                  <c:v>-1.2221215000000001E-2</c:v>
                </c:pt>
                <c:pt idx="3074" formatCode="General">
                  <c:v>-1.2264250000000001E-2</c:v>
                </c:pt>
                <c:pt idx="3075" formatCode="General">
                  <c:v>-1.2258718E-2</c:v>
                </c:pt>
                <c:pt idx="3076" formatCode="General">
                  <c:v>-1.2204875E-2</c:v>
                </c:pt>
                <c:pt idx="3077" formatCode="General">
                  <c:v>-1.2103169E-2</c:v>
                </c:pt>
                <c:pt idx="3078" formatCode="General">
                  <c:v>-1.1954232E-2</c:v>
                </c:pt>
                <c:pt idx="3079" formatCode="General">
                  <c:v>-1.1758879E-2</c:v>
                </c:pt>
                <c:pt idx="3080" formatCode="General">
                  <c:v>-1.1518107E-2</c:v>
                </c:pt>
                <c:pt idx="3081" formatCode="General">
                  <c:v>-1.1233084000000001E-2</c:v>
                </c:pt>
                <c:pt idx="3082" formatCode="General">
                  <c:v>-1.0905148999999999E-2</c:v>
                </c:pt>
                <c:pt idx="3083" formatCode="General">
                  <c:v>-1.0535803E-2</c:v>
                </c:pt>
                <c:pt idx="3084" formatCode="General">
                  <c:v>-1.0126703000000001E-2</c:v>
                </c:pt>
                <c:pt idx="3085" formatCode="General">
                  <c:v>-9.6796550000000006E-3</c:v>
                </c:pt>
                <c:pt idx="3086" formatCode="General">
                  <c:v>-9.1966059999999995E-3</c:v>
                </c:pt>
                <c:pt idx="3087" formatCode="General">
                  <c:v>-8.6796340000000003E-3</c:v>
                </c:pt>
                <c:pt idx="3088" formatCode="General">
                  <c:v>-8.1309439999999993E-3</c:v>
                </c:pt>
                <c:pt idx="3089" formatCode="General">
                  <c:v>-7.5528519999999997E-3</c:v>
                </c:pt>
                <c:pt idx="3090" formatCode="General">
                  <c:v>-6.9477799999999998E-3</c:v>
                </c:pt>
                <c:pt idx="3091" formatCode="General">
                  <c:v>-6.3182469999999999E-3</c:v>
                </c:pt>
                <c:pt idx="3092" formatCode="General">
                  <c:v>-5.666852E-3</c:v>
                </c:pt>
                <c:pt idx="3093" formatCode="General">
                  <c:v>-4.996271E-3</c:v>
                </c:pt>
                <c:pt idx="3094" formatCode="General">
                  <c:v>-4.3092399999999998E-3</c:v>
                </c:pt>
                <c:pt idx="3095" formatCode="General">
                  <c:v>-3.608549E-3</c:v>
                </c:pt>
                <c:pt idx="3096" formatCode="General">
                  <c:v>-2.8970279999999998E-3</c:v>
                </c:pt>
                <c:pt idx="3097" formatCode="General">
                  <c:v>-2.177535E-3</c:v>
                </c:pt>
                <c:pt idx="3098" formatCode="General">
                  <c:v>-1.452945E-3</c:v>
                </c:pt>
                <c:pt idx="3099" formatCode="General">
                  <c:v>-7.2614100000000003E-4</c:v>
                </c:pt>
                <c:pt idx="3100">
                  <c:v>1.4257300000000001E-14</c:v>
                </c:pt>
                <c:pt idx="3101" formatCode="General">
                  <c:v>7.2261799999999996E-4</c:v>
                </c:pt>
                <c:pt idx="3102" formatCode="General">
                  <c:v>1.4388809999999999E-3</c:v>
                </c:pt>
                <c:pt idx="3103" formatCode="General">
                  <c:v>2.145994E-3</c:v>
                </c:pt>
                <c:pt idx="3104" formatCode="General">
                  <c:v>2.8412139999999999E-3</c:v>
                </c:pt>
                <c:pt idx="3105" formatCode="General">
                  <c:v>3.5218570000000002E-3</c:v>
                </c:pt>
                <c:pt idx="3106" formatCode="General">
                  <c:v>4.1853089999999999E-3</c:v>
                </c:pt>
                <c:pt idx="3107" formatCode="General">
                  <c:v>4.8290370000000004E-3</c:v>
                </c:pt>
                <c:pt idx="3108" formatCode="General">
                  <c:v>5.4505990000000004E-3</c:v>
                </c:pt>
                <c:pt idx="3109" formatCode="General">
                  <c:v>6.0476519999999997E-3</c:v>
                </c:pt>
                <c:pt idx="3110" formatCode="General">
                  <c:v>6.6179589999999996E-3</c:v>
                </c:pt>
                <c:pt idx="3111" formatCode="General">
                  <c:v>7.1594019999999996E-3</c:v>
                </c:pt>
                <c:pt idx="3112" formatCode="General">
                  <c:v>7.6699860000000002E-3</c:v>
                </c:pt>
                <c:pt idx="3113" formatCode="General">
                  <c:v>8.1478460000000003E-3</c:v>
                </c:pt>
                <c:pt idx="3114" formatCode="General">
                  <c:v>8.5912590000000004E-3</c:v>
                </c:pt>
                <c:pt idx="3115" formatCode="General">
                  <c:v>8.9986409999999999E-3</c:v>
                </c:pt>
                <c:pt idx="3116" formatCode="General">
                  <c:v>9.3685620000000004E-3</c:v>
                </c:pt>
                <c:pt idx="3117" formatCode="General">
                  <c:v>9.6997449999999992E-3</c:v>
                </c:pt>
                <c:pt idx="3118" formatCode="General">
                  <c:v>9.9910720000000001E-3</c:v>
                </c:pt>
                <c:pt idx="3119" formatCode="General">
                  <c:v>1.0241589000000001E-2</c:v>
                </c:pt>
                <c:pt idx="3120" formatCode="General">
                  <c:v>1.0450503999999999E-2</c:v>
                </c:pt>
                <c:pt idx="3121" formatCode="General">
                  <c:v>1.0617197E-2</c:v>
                </c:pt>
                <c:pt idx="3122" formatCode="General">
                  <c:v>1.0741216E-2</c:v>
                </c:pt>
                <c:pt idx="3123" formatCode="General">
                  <c:v>1.0822277999999999E-2</c:v>
                </c:pt>
                <c:pt idx="3124" formatCode="General">
                  <c:v>1.0860274E-2</c:v>
                </c:pt>
                <c:pt idx="3125" formatCode="General">
                  <c:v>1.0855261999999999E-2</c:v>
                </c:pt>
                <c:pt idx="3126" formatCode="General">
                  <c:v>1.0807471000000001E-2</c:v>
                </c:pt>
                <c:pt idx="3127" formatCode="General">
                  <c:v>1.0717299E-2</c:v>
                </c:pt>
                <c:pt idx="3128" formatCode="General">
                  <c:v>1.0585305E-2</c:v>
                </c:pt>
                <c:pt idx="3129" formatCode="General">
                  <c:v>1.0412215000000001E-2</c:v>
                </c:pt>
                <c:pt idx="3130" formatCode="General">
                  <c:v>1.0198911E-2</c:v>
                </c:pt>
                <c:pt idx="3131" formatCode="General">
                  <c:v>9.9464299999999992E-3</c:v>
                </c:pt>
                <c:pt idx="3132" formatCode="General">
                  <c:v>9.6559569999999997E-3</c:v>
                </c:pt>
                <c:pt idx="3133" formatCode="General">
                  <c:v>9.328823E-3</c:v>
                </c:pt>
                <c:pt idx="3134" formatCode="General">
                  <c:v>8.9664970000000004E-3</c:v>
                </c:pt>
                <c:pt idx="3135" formatCode="General">
                  <c:v>8.5705780000000006E-3</c:v>
                </c:pt>
                <c:pt idx="3136" formatCode="General">
                  <c:v>8.1427909999999999E-3</c:v>
                </c:pt>
                <c:pt idx="3137" formatCode="General">
                  <c:v>7.6849780000000003E-3</c:v>
                </c:pt>
                <c:pt idx="3138" formatCode="General">
                  <c:v>7.1990919999999998E-3</c:v>
                </c:pt>
                <c:pt idx="3139" formatCode="General">
                  <c:v>6.6871830000000002E-3</c:v>
                </c:pt>
                <c:pt idx="3140" formatCode="General">
                  <c:v>6.1513990000000001E-3</c:v>
                </c:pt>
                <c:pt idx="3141" formatCode="General">
                  <c:v>5.593967E-3</c:v>
                </c:pt>
                <c:pt idx="3142" formatCode="General">
                  <c:v>5.0171920000000002E-3</c:v>
                </c:pt>
                <c:pt idx="3143" formatCode="General">
                  <c:v>4.4234419999999997E-3</c:v>
                </c:pt>
                <c:pt idx="3144" formatCode="General">
                  <c:v>3.8151410000000002E-3</c:v>
                </c:pt>
                <c:pt idx="3145" formatCode="General">
                  <c:v>3.1947590000000001E-3</c:v>
                </c:pt>
                <c:pt idx="3146" formatCode="General">
                  <c:v>2.5648009999999998E-3</c:v>
                </c:pt>
                <c:pt idx="3147" formatCode="General">
                  <c:v>1.927799E-3</c:v>
                </c:pt>
                <c:pt idx="3148" formatCode="General">
                  <c:v>1.286297E-3</c:v>
                </c:pt>
                <c:pt idx="3149" formatCode="General">
                  <c:v>6.4284900000000002E-4</c:v>
                </c:pt>
                <c:pt idx="3150">
                  <c:v>-2.00588E-14</c:v>
                </c:pt>
                <c:pt idx="3151" formatCode="General">
                  <c:v>-6.3971700000000004E-4</c:v>
                </c:pt>
                <c:pt idx="3152" formatCode="General">
                  <c:v>-1.273794E-3</c:v>
                </c:pt>
                <c:pt idx="3153" formatCode="General">
                  <c:v>-1.8997580000000001E-3</c:v>
                </c:pt>
                <c:pt idx="3154" formatCode="General">
                  <c:v>-2.5151819999999999E-3</c:v>
                </c:pt>
                <c:pt idx="3155" formatCode="General">
                  <c:v>-3.117688E-3</c:v>
                </c:pt>
                <c:pt idx="3156" formatCode="General">
                  <c:v>-3.7049639999999998E-3</c:v>
                </c:pt>
                <c:pt idx="3157" formatCode="General">
                  <c:v>-4.2747690000000003E-3</c:v>
                </c:pt>
                <c:pt idx="3158" formatCode="General">
                  <c:v>-4.8249410000000001E-3</c:v>
                </c:pt>
                <c:pt idx="3159" formatCode="General">
                  <c:v>-5.3534050000000003E-3</c:v>
                </c:pt>
                <c:pt idx="3160" formatCode="General">
                  <c:v>-5.8581830000000003E-3</c:v>
                </c:pt>
                <c:pt idx="3161" formatCode="General">
                  <c:v>-6.3374010000000003E-3</c:v>
                </c:pt>
                <c:pt idx="3162" formatCode="General">
                  <c:v>-6.7892930000000001E-3</c:v>
                </c:pt>
                <c:pt idx="3163" formatCode="General">
                  <c:v>-7.2122109999999996E-3</c:v>
                </c:pt>
                <c:pt idx="3164" formatCode="General">
                  <c:v>-7.6046280000000004E-3</c:v>
                </c:pt>
                <c:pt idx="3165" formatCode="General">
                  <c:v>-7.9651459999999993E-3</c:v>
                </c:pt>
                <c:pt idx="3166" formatCode="General">
                  <c:v>-8.2924969999999994E-3</c:v>
                </c:pt>
                <c:pt idx="3167" formatCode="General">
                  <c:v>-8.5855540000000004E-3</c:v>
                </c:pt>
                <c:pt idx="3168" formatCode="General">
                  <c:v>-8.8433269999999998E-3</c:v>
                </c:pt>
                <c:pt idx="3169" formatCode="General">
                  <c:v>-9.0649730000000005E-3</c:v>
                </c:pt>
                <c:pt idx="3170" formatCode="General">
                  <c:v>-9.2497940000000004E-3</c:v>
                </c:pt>
                <c:pt idx="3171" formatCode="General">
                  <c:v>-9.3972399999999994E-3</c:v>
                </c:pt>
                <c:pt idx="3172" formatCode="General">
                  <c:v>-9.5069119999999993E-3</c:v>
                </c:pt>
                <c:pt idx="3173" formatCode="General">
                  <c:v>-9.578563E-3</c:v>
                </c:pt>
                <c:pt idx="3174" formatCode="General">
                  <c:v>-9.6120949999999993E-3</c:v>
                </c:pt>
                <c:pt idx="3175" formatCode="General">
                  <c:v>-9.607562E-3</c:v>
                </c:pt>
                <c:pt idx="3176" formatCode="General">
                  <c:v>-9.5651680000000006E-3</c:v>
                </c:pt>
                <c:pt idx="3177" formatCode="General">
                  <c:v>-9.4852649999999997E-3</c:v>
                </c:pt>
                <c:pt idx="3178" formatCode="General">
                  <c:v>-9.3683510000000005E-3</c:v>
                </c:pt>
                <c:pt idx="3179" formatCode="General">
                  <c:v>-9.2150679999999999E-3</c:v>
                </c:pt>
                <c:pt idx="3180" formatCode="General">
                  <c:v>-9.0261979999999992E-3</c:v>
                </c:pt>
                <c:pt idx="3181" formatCode="General">
                  <c:v>-8.8026589999999991E-3</c:v>
                </c:pt>
                <c:pt idx="3182" formatCode="General">
                  <c:v>-8.5455029999999994E-3</c:v>
                </c:pt>
                <c:pt idx="3183" formatCode="General">
                  <c:v>-8.2559069999999998E-3</c:v>
                </c:pt>
                <c:pt idx="3184" formatCode="General">
                  <c:v>-7.9351730000000002E-3</c:v>
                </c:pt>
                <c:pt idx="3185" formatCode="General">
                  <c:v>-7.584716E-3</c:v>
                </c:pt>
                <c:pt idx="3186" formatCode="General">
                  <c:v>-7.2060650000000002E-3</c:v>
                </c:pt>
                <c:pt idx="3187" formatCode="General">
                  <c:v>-6.8008499999999998E-3</c:v>
                </c:pt>
                <c:pt idx="3188" formatCode="General">
                  <c:v>-6.3707989999999999E-3</c:v>
                </c:pt>
                <c:pt idx="3189" formatCode="General">
                  <c:v>-5.917729E-3</c:v>
                </c:pt>
                <c:pt idx="3190" formatCode="General">
                  <c:v>-5.4435400000000002E-3</c:v>
                </c:pt>
                <c:pt idx="3191" formatCode="General">
                  <c:v>-4.9502039999999997E-3</c:v>
                </c:pt>
                <c:pt idx="3192" formatCode="General">
                  <c:v>-4.4397610000000004E-3</c:v>
                </c:pt>
                <c:pt idx="3193" formatCode="General">
                  <c:v>-3.9143069999999997E-3</c:v>
                </c:pt>
                <c:pt idx="3194" formatCode="General">
                  <c:v>-3.375987E-3</c:v>
                </c:pt>
                <c:pt idx="3195" formatCode="General">
                  <c:v>-2.8269879999999999E-3</c:v>
                </c:pt>
                <c:pt idx="3196" formatCode="General">
                  <c:v>-2.2695269999999999E-3</c:v>
                </c:pt>
                <c:pt idx="3197" formatCode="General">
                  <c:v>-1.7058419999999999E-3</c:v>
                </c:pt>
                <c:pt idx="3198" formatCode="General">
                  <c:v>-1.138189E-3</c:v>
                </c:pt>
                <c:pt idx="3199" formatCode="General">
                  <c:v>-5.6882299999999998E-4</c:v>
                </c:pt>
                <c:pt idx="3200">
                  <c:v>2.4072399999999999E-14</c:v>
                </c:pt>
                <c:pt idx="3201" formatCode="General">
                  <c:v>5.6604099999999998E-4</c:v>
                </c:pt>
                <c:pt idx="3202" formatCode="General">
                  <c:v>1.1270799999999999E-3</c:v>
                </c:pt>
                <c:pt idx="3203" formatCode="General">
                  <c:v>1.68093E-3</c:v>
                </c:pt>
                <c:pt idx="3204" formatCode="General">
                  <c:v>2.2254430000000001E-3</c:v>
                </c:pt>
                <c:pt idx="3205" formatCode="General">
                  <c:v>2.7585159999999999E-3</c:v>
                </c:pt>
                <c:pt idx="3206" formatCode="General">
                  <c:v>3.2781030000000001E-3</c:v>
                </c:pt>
                <c:pt idx="3207" formatCode="General">
                  <c:v>3.7822210000000001E-3</c:v>
                </c:pt>
                <c:pt idx="3208" formatCode="General">
                  <c:v>4.2689579999999998E-3</c:v>
                </c:pt>
                <c:pt idx="3209" formatCode="General">
                  <c:v>4.7364800000000004E-3</c:v>
                </c:pt>
                <c:pt idx="3210" formatCode="General">
                  <c:v>5.1830369999999997E-3</c:v>
                </c:pt>
                <c:pt idx="3211" formatCode="General">
                  <c:v>5.6069709999999997E-3</c:v>
                </c:pt>
                <c:pt idx="3212" formatCode="General">
                  <c:v>6.0067200000000001E-3</c:v>
                </c:pt>
                <c:pt idx="3213" formatCode="General">
                  <c:v>6.3808270000000004E-3</c:v>
                </c:pt>
                <c:pt idx="3214" formatCode="General">
                  <c:v>6.7279419999999998E-3</c:v>
                </c:pt>
                <c:pt idx="3215" formatCode="General">
                  <c:v>7.0468290000000001E-3</c:v>
                </c:pt>
                <c:pt idx="3216" formatCode="General">
                  <c:v>7.3363669999999999E-3</c:v>
                </c:pt>
                <c:pt idx="3217" formatCode="General">
                  <c:v>7.595559E-3</c:v>
                </c:pt>
                <c:pt idx="3218" formatCode="General">
                  <c:v>7.8235319999999994E-3</c:v>
                </c:pt>
                <c:pt idx="3219" formatCode="General">
                  <c:v>8.0195400000000003E-3</c:v>
                </c:pt>
                <c:pt idx="3220" formatCode="General">
                  <c:v>8.1829659999999999E-3</c:v>
                </c:pt>
                <c:pt idx="3221" formatCode="General">
                  <c:v>8.3133240000000004E-3</c:v>
                </c:pt>
                <c:pt idx="3222" formatCode="General">
                  <c:v>8.4102640000000006E-3</c:v>
                </c:pt>
                <c:pt idx="3223" formatCode="General">
                  <c:v>8.4735669999999996E-3</c:v>
                </c:pt>
                <c:pt idx="3224" formatCode="General">
                  <c:v>8.5031480000000003E-3</c:v>
                </c:pt>
                <c:pt idx="3225" formatCode="General">
                  <c:v>8.4990550000000002E-3</c:v>
                </c:pt>
                <c:pt idx="3226" formatCode="General">
                  <c:v>8.4614700000000004E-3</c:v>
                </c:pt>
                <c:pt idx="3227" formatCode="General">
                  <c:v>8.390705E-3</c:v>
                </c:pt>
                <c:pt idx="3228" formatCode="General">
                  <c:v>8.2872009999999992E-3</c:v>
                </c:pt>
                <c:pt idx="3229" formatCode="General">
                  <c:v>8.1515279999999999E-3</c:v>
                </c:pt>
                <c:pt idx="3230" formatCode="General">
                  <c:v>7.9843780000000003E-3</c:v>
                </c:pt>
                <c:pt idx="3231" formatCode="General">
                  <c:v>7.7865649999999996E-3</c:v>
                </c:pt>
                <c:pt idx="3232" formatCode="General">
                  <c:v>7.5590190000000002E-3</c:v>
                </c:pt>
                <c:pt idx="3233" formatCode="General">
                  <c:v>7.3027830000000002E-3</c:v>
                </c:pt>
                <c:pt idx="3234" formatCode="General">
                  <c:v>7.0190080000000002E-3</c:v>
                </c:pt>
                <c:pt idx="3235" formatCode="General">
                  <c:v>6.7089489999999996E-3</c:v>
                </c:pt>
                <c:pt idx="3236" formatCode="General">
                  <c:v>6.3739570000000004E-3</c:v>
                </c:pt>
                <c:pt idx="3237" formatCode="General">
                  <c:v>6.0154750000000002E-3</c:v>
                </c:pt>
                <c:pt idx="3238" formatCode="General">
                  <c:v>5.6350330000000002E-3</c:v>
                </c:pt>
                <c:pt idx="3239" formatCode="General">
                  <c:v>5.2342380000000004E-3</c:v>
                </c:pt>
                <c:pt idx="3240" formatCode="General">
                  <c:v>4.8147700000000003E-3</c:v>
                </c:pt>
                <c:pt idx="3241" formatCode="General">
                  <c:v>4.3783759999999998E-3</c:v>
                </c:pt>
                <c:pt idx="3242" formatCode="General">
                  <c:v>3.9268590000000004E-3</c:v>
                </c:pt>
                <c:pt idx="3243" formatCode="General">
                  <c:v>3.4620739999999999E-3</c:v>
                </c:pt>
                <c:pt idx="3244" formatCode="General">
                  <c:v>2.98592E-3</c:v>
                </c:pt>
                <c:pt idx="3245" formatCode="General">
                  <c:v>2.5003289999999999E-3</c:v>
                </c:pt>
                <c:pt idx="3246" formatCode="General">
                  <c:v>2.007263E-3</c:v>
                </c:pt>
                <c:pt idx="3247" formatCode="General">
                  <c:v>1.5087029999999999E-3</c:v>
                </c:pt>
                <c:pt idx="3248" formatCode="General">
                  <c:v>1.006641E-3</c:v>
                </c:pt>
                <c:pt idx="3249" formatCode="General">
                  <c:v>5.0307599999999998E-4</c:v>
                </c:pt>
                <c:pt idx="3250">
                  <c:v>-2.7109700000000001E-14</c:v>
                </c:pt>
                <c:pt idx="3251" formatCode="General">
                  <c:v>-5.0060600000000001E-4</c:v>
                </c:pt>
                <c:pt idx="3252" formatCode="General">
                  <c:v>-9.9677899999999994E-4</c:v>
                </c:pt>
                <c:pt idx="3253" formatCode="General">
                  <c:v>-1.486584E-3</c:v>
                </c:pt>
                <c:pt idx="3254" formatCode="General">
                  <c:v>-1.9681220000000001E-3</c:v>
                </c:pt>
                <c:pt idx="3255" formatCode="General">
                  <c:v>-2.4395340000000001E-3</c:v>
                </c:pt>
                <c:pt idx="3256" formatCode="General">
                  <c:v>-2.89901E-3</c:v>
                </c:pt>
                <c:pt idx="3257" formatCode="General">
                  <c:v>-3.344798E-3</c:v>
                </c:pt>
                <c:pt idx="3258" formatCode="General">
                  <c:v>-3.775207E-3</c:v>
                </c:pt>
                <c:pt idx="3259" formatCode="General">
                  <c:v>-4.1886149999999997E-3</c:v>
                </c:pt>
                <c:pt idx="3260" formatCode="General">
                  <c:v>-4.583475E-3</c:v>
                </c:pt>
                <c:pt idx="3261" formatCode="General">
                  <c:v>-4.9583220000000003E-3</c:v>
                </c:pt>
                <c:pt idx="3262" formatCode="General">
                  <c:v>-5.3117750000000004E-3</c:v>
                </c:pt>
                <c:pt idx="3263" formatCode="General">
                  <c:v>-5.642546E-3</c:v>
                </c:pt>
                <c:pt idx="3264" formatCode="General">
                  <c:v>-5.9494420000000001E-3</c:v>
                </c:pt>
                <c:pt idx="3265" formatCode="General">
                  <c:v>-6.2313710000000003E-3</c:v>
                </c:pt>
                <c:pt idx="3266" formatCode="General">
                  <c:v>-6.4873420000000001E-3</c:v>
                </c:pt>
                <c:pt idx="3267" formatCode="General">
                  <c:v>-6.7164750000000004E-3</c:v>
                </c:pt>
                <c:pt idx="3268" formatCode="General">
                  <c:v>-6.9179970000000004E-3</c:v>
                </c:pt>
                <c:pt idx="3269" formatCode="General">
                  <c:v>-7.0912500000000003E-3</c:v>
                </c:pt>
                <c:pt idx="3270" formatCode="General">
                  <c:v>-7.2356900000000004E-3</c:v>
                </c:pt>
                <c:pt idx="3271" formatCode="General">
                  <c:v>-7.3508879999999999E-3</c:v>
                </c:pt>
                <c:pt idx="3272" formatCode="General">
                  <c:v>-7.4365350000000002E-3</c:v>
                </c:pt>
                <c:pt idx="3273" formatCode="General">
                  <c:v>-7.4924379999999997E-3</c:v>
                </c:pt>
                <c:pt idx="3274" formatCode="General">
                  <c:v>-7.5185219999999997E-3</c:v>
                </c:pt>
                <c:pt idx="3275" formatCode="General">
                  <c:v>-7.5148319999999999E-3</c:v>
                </c:pt>
                <c:pt idx="3276" formatCode="General">
                  <c:v>-7.4815280000000003E-3</c:v>
                </c:pt>
                <c:pt idx="3277" formatCode="General">
                  <c:v>-7.4188889999999997E-3</c:v>
                </c:pt>
                <c:pt idx="3278" formatCode="General">
                  <c:v>-7.3273039999999998E-3</c:v>
                </c:pt>
                <c:pt idx="3279" formatCode="General">
                  <c:v>-7.2072780000000001E-3</c:v>
                </c:pt>
                <c:pt idx="3280" formatCode="General">
                  <c:v>-7.0594229999999996E-3</c:v>
                </c:pt>
                <c:pt idx="3281" formatCode="General">
                  <c:v>-6.8844609999999997E-3</c:v>
                </c:pt>
                <c:pt idx="3282" formatCode="General">
                  <c:v>-6.6832139999999998E-3</c:v>
                </c:pt>
                <c:pt idx="3283" formatCode="General">
                  <c:v>-6.4566049999999998E-3</c:v>
                </c:pt>
                <c:pt idx="3284" formatCode="General">
                  <c:v>-6.2056530000000002E-3</c:v>
                </c:pt>
                <c:pt idx="3285" formatCode="General">
                  <c:v>-5.9314670000000002E-3</c:v>
                </c:pt>
                <c:pt idx="3286" formatCode="General">
                  <c:v>-5.6352440000000002E-3</c:v>
                </c:pt>
                <c:pt idx="3287" formatCode="General">
                  <c:v>-5.3182580000000002E-3</c:v>
                </c:pt>
                <c:pt idx="3288" formatCode="General">
                  <c:v>-4.9818639999999999E-3</c:v>
                </c:pt>
                <c:pt idx="3289" formatCode="General">
                  <c:v>-4.6274819999999996E-3</c:v>
                </c:pt>
                <c:pt idx="3290" formatCode="General">
                  <c:v>-4.2565989999999998E-3</c:v>
                </c:pt>
                <c:pt idx="3291" formatCode="General">
                  <c:v>-3.87076E-3</c:v>
                </c:pt>
                <c:pt idx="3292" formatCode="General">
                  <c:v>-3.471558E-3</c:v>
                </c:pt>
                <c:pt idx="3293" formatCode="General">
                  <c:v>-3.060634E-3</c:v>
                </c:pt>
                <c:pt idx="3294" formatCode="General">
                  <c:v>-2.6396670000000001E-3</c:v>
                </c:pt>
                <c:pt idx="3295" formatCode="General">
                  <c:v>-2.2103650000000002E-3</c:v>
                </c:pt>
                <c:pt idx="3296" formatCode="General">
                  <c:v>-1.7744639999999999E-3</c:v>
                </c:pt>
                <c:pt idx="3297" formatCode="General">
                  <c:v>-1.333713E-3</c:v>
                </c:pt>
                <c:pt idx="3298" formatCode="General">
                  <c:v>-8.8987599999999995E-4</c:v>
                </c:pt>
                <c:pt idx="3299" formatCode="General">
                  <c:v>-4.4471799999999998E-4</c:v>
                </c:pt>
                <c:pt idx="3300">
                  <c:v>2.8908499999999999E-14</c:v>
                </c:pt>
                <c:pt idx="3301" formatCode="General">
                  <c:v>4.4252499999999998E-4</c:v>
                </c:pt>
                <c:pt idx="3302" formatCode="General">
                  <c:v>8.8112399999999995E-4</c:v>
                </c:pt>
                <c:pt idx="3303" formatCode="General">
                  <c:v>1.3140859999999999E-3</c:v>
                </c:pt>
                <c:pt idx="3304" formatCode="General">
                  <c:v>1.7397319999999999E-3</c:v>
                </c:pt>
                <c:pt idx="3305" formatCode="General">
                  <c:v>2.1564190000000001E-3</c:v>
                </c:pt>
                <c:pt idx="3306" formatCode="General">
                  <c:v>2.5625489999999999E-3</c:v>
                </c:pt>
                <c:pt idx="3307" formatCode="General">
                  <c:v>2.9565709999999999E-3</c:v>
                </c:pt>
                <c:pt idx="3308" formatCode="General">
                  <c:v>3.336992E-3</c:v>
                </c:pt>
                <c:pt idx="3309" formatCode="General">
                  <c:v>3.7023780000000001E-3</c:v>
                </c:pt>
                <c:pt idx="3310" formatCode="General">
                  <c:v>4.0513629999999997E-3</c:v>
                </c:pt>
                <c:pt idx="3311" formatCode="General">
                  <c:v>4.3826519999999999E-3</c:v>
                </c:pt>
                <c:pt idx="3312" formatCode="General">
                  <c:v>4.6950250000000002E-3</c:v>
                </c:pt>
                <c:pt idx="3313" formatCode="General">
                  <c:v>4.9873440000000003E-3</c:v>
                </c:pt>
                <c:pt idx="3314" formatCode="General">
                  <c:v>5.2585549999999998E-3</c:v>
                </c:pt>
                <c:pt idx="3315" formatCode="General">
                  <c:v>5.5076930000000001E-3</c:v>
                </c:pt>
                <c:pt idx="3316" formatCode="General">
                  <c:v>5.7338850000000002E-3</c:v>
                </c:pt>
                <c:pt idx="3317" formatCode="General">
                  <c:v>5.93635E-3</c:v>
                </c:pt>
                <c:pt idx="3318" formatCode="General">
                  <c:v>6.1144090000000003E-3</c:v>
                </c:pt>
                <c:pt idx="3319" formatCode="General">
                  <c:v>6.2674799999999998E-3</c:v>
                </c:pt>
                <c:pt idx="3320" formatCode="General">
                  <c:v>6.3950810000000004E-3</c:v>
                </c:pt>
                <c:pt idx="3321" formatCode="General">
                  <c:v>6.4968370000000001E-3</c:v>
                </c:pt>
                <c:pt idx="3322" formatCode="General">
                  <c:v>6.5724720000000002E-3</c:v>
                </c:pt>
                <c:pt idx="3323" formatCode="General">
                  <c:v>6.6218190000000001E-3</c:v>
                </c:pt>
                <c:pt idx="3324" formatCode="General">
                  <c:v>6.6448109999999996E-3</c:v>
                </c:pt>
                <c:pt idx="3325" formatCode="General">
                  <c:v>6.6414890000000004E-3</c:v>
                </c:pt>
                <c:pt idx="3326" formatCode="General">
                  <c:v>6.6119949999999999E-3</c:v>
                </c:pt>
                <c:pt idx="3327" formatCode="General">
                  <c:v>6.5565750000000003E-3</c:v>
                </c:pt>
                <c:pt idx="3328" formatCode="General">
                  <c:v>6.4755760000000002E-3</c:v>
                </c:pt>
                <c:pt idx="3329" formatCode="General">
                  <c:v>6.3694429999999998E-3</c:v>
                </c:pt>
                <c:pt idx="3330" formatCode="General">
                  <c:v>6.2387199999999997E-3</c:v>
                </c:pt>
                <c:pt idx="3331" formatCode="General">
                  <c:v>6.0840419999999996E-3</c:v>
                </c:pt>
                <c:pt idx="3332" formatCode="General">
                  <c:v>5.9061390000000004E-3</c:v>
                </c:pt>
                <c:pt idx="3333" formatCode="General">
                  <c:v>5.7058259999999998E-3</c:v>
                </c:pt>
                <c:pt idx="3334" formatCode="General">
                  <c:v>5.4840050000000001E-3</c:v>
                </c:pt>
                <c:pt idx="3335" formatCode="General">
                  <c:v>5.2416559999999999E-3</c:v>
                </c:pt>
                <c:pt idx="3336" formatCode="General">
                  <c:v>4.979837E-3</c:v>
                </c:pt>
                <c:pt idx="3337" formatCode="General">
                  <c:v>4.6996759999999999E-3</c:v>
                </c:pt>
                <c:pt idx="3338" formatCode="General">
                  <c:v>4.4023680000000003E-3</c:v>
                </c:pt>
                <c:pt idx="3339" formatCode="General">
                  <c:v>4.089171E-3</c:v>
                </c:pt>
                <c:pt idx="3340" formatCode="General">
                  <c:v>3.7613989999999999E-3</c:v>
                </c:pt>
                <c:pt idx="3341" formatCode="General">
                  <c:v>3.420415E-3</c:v>
                </c:pt>
                <c:pt idx="3342" formatCode="General">
                  <c:v>3.0676309999999999E-3</c:v>
                </c:pt>
                <c:pt idx="3343" formatCode="General">
                  <c:v>2.7044949999999999E-3</c:v>
                </c:pt>
                <c:pt idx="3344" formatCode="General">
                  <c:v>2.3324909999999999E-3</c:v>
                </c:pt>
                <c:pt idx="3345" formatCode="General">
                  <c:v>1.9531290000000001E-3</c:v>
                </c:pt>
                <c:pt idx="3346" formatCode="General">
                  <c:v>1.5679419999999999E-3</c:v>
                </c:pt>
                <c:pt idx="3347" formatCode="General">
                  <c:v>1.1784779999999999E-3</c:v>
                </c:pt>
                <c:pt idx="3348" formatCode="General">
                  <c:v>7.8629299999999997E-4</c:v>
                </c:pt>
                <c:pt idx="3349" formatCode="General">
                  <c:v>3.9294800000000001E-4</c:v>
                </c:pt>
                <c:pt idx="3350">
                  <c:v>-3.0088800000000003E-14</c:v>
                </c:pt>
                <c:pt idx="3351" formatCode="General">
                  <c:v>-3.9100400000000003E-4</c:v>
                </c:pt>
                <c:pt idx="3352" formatCode="General">
                  <c:v>-7.7853199999999997E-4</c:v>
                </c:pt>
                <c:pt idx="3353" formatCode="General">
                  <c:v>-1.1610730000000001E-3</c:v>
                </c:pt>
                <c:pt idx="3354" formatCode="General">
                  <c:v>-1.537142E-3</c:v>
                </c:pt>
                <c:pt idx="3355" formatCode="General">
                  <c:v>-1.9052889999999999E-3</c:v>
                </c:pt>
                <c:pt idx="3356" formatCode="General">
                  <c:v>-2.2641010000000001E-3</c:v>
                </c:pt>
                <c:pt idx="3357" formatCode="General">
                  <c:v>-2.6122099999999998E-3</c:v>
                </c:pt>
                <c:pt idx="3358" formatCode="General">
                  <c:v>-2.9482950000000001E-3</c:v>
                </c:pt>
                <c:pt idx="3359" formatCode="General">
                  <c:v>-3.2710909999999998E-3</c:v>
                </c:pt>
                <c:pt idx="3360" formatCode="General">
                  <c:v>-3.5793909999999999E-3</c:v>
                </c:pt>
                <c:pt idx="3361" formatCode="General">
                  <c:v>-3.8720510000000001E-3</c:v>
                </c:pt>
                <c:pt idx="3362" formatCode="General">
                  <c:v>-4.1479940000000003E-3</c:v>
                </c:pt>
                <c:pt idx="3363" formatCode="General">
                  <c:v>-4.4062149999999998E-3</c:v>
                </c:pt>
                <c:pt idx="3364" formatCode="General">
                  <c:v>-4.6457820000000002E-3</c:v>
                </c:pt>
                <c:pt idx="3365" formatCode="General">
                  <c:v>-4.8658449999999997E-3</c:v>
                </c:pt>
                <c:pt idx="3366" formatCode="General">
                  <c:v>-5.0656310000000001E-3</c:v>
                </c:pt>
                <c:pt idx="3367" formatCode="General">
                  <c:v>-5.244454E-3</c:v>
                </c:pt>
                <c:pt idx="3368" formatCode="General">
                  <c:v>-5.401711E-3</c:v>
                </c:pt>
                <c:pt idx="3369" formatCode="General">
                  <c:v>-5.53689E-3</c:v>
                </c:pt>
                <c:pt idx="3370" formatCode="General">
                  <c:v>-5.6495670000000003E-3</c:v>
                </c:pt>
                <c:pt idx="3371" formatCode="General">
                  <c:v>-5.739409E-3</c:v>
                </c:pt>
                <c:pt idx="3372" formatCode="General">
                  <c:v>-5.8061750000000002E-3</c:v>
                </c:pt>
                <c:pt idx="3373" formatCode="General">
                  <c:v>-5.8497150000000001E-3</c:v>
                </c:pt>
                <c:pt idx="3374" formatCode="General">
                  <c:v>-5.869974E-3</c:v>
                </c:pt>
                <c:pt idx="3375" formatCode="General">
                  <c:v>-5.8669869999999997E-3</c:v>
                </c:pt>
                <c:pt idx="3376" formatCode="General">
                  <c:v>-5.840881E-3</c:v>
                </c:pt>
                <c:pt idx="3377" formatCode="General">
                  <c:v>-5.7918730000000003E-3</c:v>
                </c:pt>
                <c:pt idx="3378" formatCode="General">
                  <c:v>-5.7202700000000004E-3</c:v>
                </c:pt>
                <c:pt idx="3379" formatCode="General">
                  <c:v>-5.6264660000000001E-3</c:v>
                </c:pt>
                <c:pt idx="3380" formatCode="General">
                  <c:v>-5.5109419999999996E-3</c:v>
                </c:pt>
                <c:pt idx="3381" formatCode="General">
                  <c:v>-5.374261E-3</c:v>
                </c:pt>
                <c:pt idx="3382" formatCode="General">
                  <c:v>-5.2170660000000002E-3</c:v>
                </c:pt>
                <c:pt idx="3383" formatCode="General">
                  <c:v>-5.0400790000000003E-3</c:v>
                </c:pt>
                <c:pt idx="3384" formatCode="General">
                  <c:v>-4.8440970000000003E-3</c:v>
                </c:pt>
                <c:pt idx="3385" formatCode="General">
                  <c:v>-4.629986E-3</c:v>
                </c:pt>
                <c:pt idx="3386" formatCode="General">
                  <c:v>-4.3986800000000003E-3</c:v>
                </c:pt>
                <c:pt idx="3387" formatCode="General">
                  <c:v>-4.1511780000000002E-3</c:v>
                </c:pt>
                <c:pt idx="3388" formatCode="General">
                  <c:v>-3.8885339999999999E-3</c:v>
                </c:pt>
                <c:pt idx="3389" formatCode="General">
                  <c:v>-3.6118610000000001E-3</c:v>
                </c:pt>
                <c:pt idx="3390" formatCode="General">
                  <c:v>-3.3223189999999998E-3</c:v>
                </c:pt>
                <c:pt idx="3391" formatCode="General">
                  <c:v>-3.0211130000000002E-3</c:v>
                </c:pt>
                <c:pt idx="3392" formatCode="General">
                  <c:v>-2.7094889999999998E-3</c:v>
                </c:pt>
                <c:pt idx="3393" formatCode="General">
                  <c:v>-2.3887280000000001E-3</c:v>
                </c:pt>
                <c:pt idx="3394" formatCode="General">
                  <c:v>-2.0601389999999999E-3</c:v>
                </c:pt>
                <c:pt idx="3395" formatCode="General">
                  <c:v>-1.725058E-3</c:v>
                </c:pt>
                <c:pt idx="3396" formatCode="General">
                  <c:v>-1.384838E-3</c:v>
                </c:pt>
                <c:pt idx="3397" formatCode="General">
                  <c:v>-1.040846E-3</c:v>
                </c:pt>
                <c:pt idx="3398" formatCode="General">
                  <c:v>-6.9445800000000001E-4</c:v>
                </c:pt>
                <c:pt idx="3399" formatCode="General">
                  <c:v>-3.4705100000000002E-4</c:v>
                </c:pt>
                <c:pt idx="3400">
                  <c:v>3.0432199999999998E-14</c:v>
                </c:pt>
                <c:pt idx="3401" formatCode="General">
                  <c:v>3.45328E-4</c:v>
                </c:pt>
                <c:pt idx="3402" formatCode="General">
                  <c:v>6.8757900000000001E-4</c:v>
                </c:pt>
                <c:pt idx="3403" formatCode="General">
                  <c:v>1.02542E-3</c:v>
                </c:pt>
                <c:pt idx="3404" formatCode="General">
                  <c:v>1.3575390000000001E-3</c:v>
                </c:pt>
                <c:pt idx="3405" formatCode="General">
                  <c:v>1.682656E-3</c:v>
                </c:pt>
                <c:pt idx="3406" formatCode="General">
                  <c:v>1.9995239999999999E-3</c:v>
                </c:pt>
                <c:pt idx="3407" formatCode="General">
                  <c:v>2.3069340000000001E-3</c:v>
                </c:pt>
                <c:pt idx="3408" formatCode="General">
                  <c:v>2.6037199999999999E-3</c:v>
                </c:pt>
                <c:pt idx="3409" formatCode="General">
                  <c:v>2.8887639999999998E-3</c:v>
                </c:pt>
                <c:pt idx="3410" formatCode="General">
                  <c:v>3.1610029999999999E-3</c:v>
                </c:pt>
                <c:pt idx="3411" formatCode="General">
                  <c:v>3.4194239999999999E-3</c:v>
                </c:pt>
                <c:pt idx="3412" formatCode="General">
                  <c:v>3.6630780000000002E-3</c:v>
                </c:pt>
                <c:pt idx="3413" formatCode="General">
                  <c:v>3.8910780000000001E-3</c:v>
                </c:pt>
                <c:pt idx="3414" formatCode="General">
                  <c:v>4.1026020000000003E-3</c:v>
                </c:pt>
                <c:pt idx="3415" formatCode="General">
                  <c:v>4.2968980000000004E-3</c:v>
                </c:pt>
                <c:pt idx="3416" formatCode="General">
                  <c:v>4.4732849999999996E-3</c:v>
                </c:pt>
                <c:pt idx="3417" formatCode="General">
                  <c:v>4.6311570000000003E-3</c:v>
                </c:pt>
                <c:pt idx="3418" formatCode="General">
                  <c:v>4.7699819999999999E-3</c:v>
                </c:pt>
                <c:pt idx="3419" formatCode="General">
                  <c:v>4.88931E-3</c:v>
                </c:pt>
                <c:pt idx="3420" formatCode="General">
                  <c:v>4.988765E-3</c:v>
                </c:pt>
                <c:pt idx="3421" formatCode="General">
                  <c:v>5.0680550000000001E-3</c:v>
                </c:pt>
                <c:pt idx="3422" formatCode="General">
                  <c:v>5.1269660000000002E-3</c:v>
                </c:pt>
                <c:pt idx="3423" formatCode="General">
                  <c:v>5.1653690000000004E-3</c:v>
                </c:pt>
                <c:pt idx="3424" formatCode="General">
                  <c:v>5.1832129999999999E-3</c:v>
                </c:pt>
                <c:pt idx="3425" formatCode="General">
                  <c:v>5.18053E-3</c:v>
                </c:pt>
                <c:pt idx="3426" formatCode="General">
                  <c:v>5.1574339999999998E-3</c:v>
                </c:pt>
                <c:pt idx="3427" formatCode="General">
                  <c:v>5.1141160000000001E-3</c:v>
                </c:pt>
                <c:pt idx="3428" formatCode="General">
                  <c:v>5.0508480000000001E-3</c:v>
                </c:pt>
                <c:pt idx="3429" formatCode="General">
                  <c:v>4.967979E-3</c:v>
                </c:pt>
                <c:pt idx="3430" formatCode="General">
                  <c:v>4.8659330000000002E-3</c:v>
                </c:pt>
                <c:pt idx="3431" formatCode="General">
                  <c:v>4.7452090000000002E-3</c:v>
                </c:pt>
                <c:pt idx="3432" formatCode="General">
                  <c:v>4.6063739999999999E-3</c:v>
                </c:pt>
                <c:pt idx="3433" formatCode="General">
                  <c:v>4.4500659999999999E-3</c:v>
                </c:pt>
                <c:pt idx="3434" formatCode="General">
                  <c:v>4.2769890000000001E-3</c:v>
                </c:pt>
                <c:pt idx="3435" formatCode="General">
                  <c:v>4.0879100000000002E-3</c:v>
                </c:pt>
                <c:pt idx="3436" formatCode="General">
                  <c:v>3.883652E-3</c:v>
                </c:pt>
                <c:pt idx="3437" formatCode="General">
                  <c:v>3.665097E-3</c:v>
                </c:pt>
                <c:pt idx="3438" formatCode="General">
                  <c:v>3.4331779999999998E-3</c:v>
                </c:pt>
                <c:pt idx="3439" formatCode="General">
                  <c:v>3.1888770000000001E-3</c:v>
                </c:pt>
                <c:pt idx="3440" formatCode="General">
                  <c:v>2.9332170000000001E-3</c:v>
                </c:pt>
                <c:pt idx="3441" formatCode="General">
                  <c:v>2.6672649999999998E-3</c:v>
                </c:pt>
                <c:pt idx="3442" formatCode="General">
                  <c:v>2.3921200000000002E-3</c:v>
                </c:pt>
                <c:pt idx="3443" formatCode="General">
                  <c:v>2.1089120000000001E-3</c:v>
                </c:pt>
                <c:pt idx="3444" formatCode="General">
                  <c:v>1.8187990000000001E-3</c:v>
                </c:pt>
                <c:pt idx="3445" formatCode="General">
                  <c:v>1.522958E-3</c:v>
                </c:pt>
                <c:pt idx="3446" formatCode="General">
                  <c:v>1.222587E-3</c:v>
                </c:pt>
                <c:pt idx="3447" formatCode="General">
                  <c:v>9.1889000000000001E-4</c:v>
                </c:pt>
                <c:pt idx="3448" formatCode="General">
                  <c:v>6.1308300000000005E-4</c:v>
                </c:pt>
                <c:pt idx="3449" formatCode="General">
                  <c:v>3.0638200000000001E-4</c:v>
                </c:pt>
                <c:pt idx="3450">
                  <c:v>-3.041E-14</c:v>
                </c:pt>
                <c:pt idx="3451" formatCode="General">
                  <c:v>-3.0485499999999998E-4</c:v>
                </c:pt>
                <c:pt idx="3452" formatCode="General">
                  <c:v>-6.0698900000000005E-4</c:v>
                </c:pt>
                <c:pt idx="3453" formatCode="General">
                  <c:v>-9.0522499999999995E-4</c:v>
                </c:pt>
                <c:pt idx="3454" formatCode="General">
                  <c:v>-1.1984039999999999E-3</c:v>
                </c:pt>
                <c:pt idx="3455" formatCode="General">
                  <c:v>-1.485398E-3</c:v>
                </c:pt>
                <c:pt idx="3456" formatCode="General">
                  <c:v>-1.765104E-3</c:v>
                </c:pt>
                <c:pt idx="3457" formatCode="General">
                  <c:v>-2.0364559999999999E-3</c:v>
                </c:pt>
                <c:pt idx="3458" formatCode="General">
                  <c:v>-2.2984260000000001E-3</c:v>
                </c:pt>
                <c:pt idx="3459" formatCode="General">
                  <c:v>-2.5500269999999998E-3</c:v>
                </c:pt>
                <c:pt idx="3460" formatCode="General">
                  <c:v>-2.790318E-3</c:v>
                </c:pt>
                <c:pt idx="3461" formatCode="General">
                  <c:v>-3.01841E-3</c:v>
                </c:pt>
                <c:pt idx="3462" formatCode="General">
                  <c:v>-3.2334619999999999E-3</c:v>
                </c:pt>
                <c:pt idx="3463" formatCode="General">
                  <c:v>-3.434692E-3</c:v>
                </c:pt>
                <c:pt idx="3464" formatCode="General">
                  <c:v>-3.6213759999999999E-3</c:v>
                </c:pt>
                <c:pt idx="3465" formatCode="General">
                  <c:v>-3.792849E-3</c:v>
                </c:pt>
                <c:pt idx="3466" formatCode="General">
                  <c:v>-3.948511E-3</c:v>
                </c:pt>
                <c:pt idx="3467" formatCode="General">
                  <c:v>-4.0878279999999999E-3</c:v>
                </c:pt>
                <c:pt idx="3468" formatCode="General">
                  <c:v>-4.2103319999999998E-3</c:v>
                </c:pt>
                <c:pt idx="3469" formatCode="General">
                  <c:v>-4.3156219999999999E-3</c:v>
                </c:pt>
                <c:pt idx="3470" formatCode="General">
                  <c:v>-4.4033709999999997E-3</c:v>
                </c:pt>
                <c:pt idx="3471" formatCode="General">
                  <c:v>-4.4733189999999999E-3</c:v>
                </c:pt>
                <c:pt idx="3472" formatCode="General">
                  <c:v>-4.5252790000000001E-3</c:v>
                </c:pt>
                <c:pt idx="3473" formatCode="General">
                  <c:v>-4.5591360000000001E-3</c:v>
                </c:pt>
                <c:pt idx="3474" formatCode="General">
                  <c:v>-4.5748469999999999E-3</c:v>
                </c:pt>
                <c:pt idx="3475" formatCode="General">
                  <c:v>-4.572441E-3</c:v>
                </c:pt>
                <c:pt idx="3476" formatCode="General">
                  <c:v>-4.5520179999999997E-3</c:v>
                </c:pt>
                <c:pt idx="3477" formatCode="General">
                  <c:v>-4.5137470000000002E-3</c:v>
                </c:pt>
                <c:pt idx="3478" formatCode="General">
                  <c:v>-4.4578689999999997E-3</c:v>
                </c:pt>
                <c:pt idx="3479" formatCode="General">
                  <c:v>-4.3846919999999999E-3</c:v>
                </c:pt>
                <c:pt idx="3480" formatCode="General">
                  <c:v>-4.2945919999999999E-3</c:v>
                </c:pt>
                <c:pt idx="3481" formatCode="General">
                  <c:v>-4.1880069999999997E-3</c:v>
                </c:pt>
                <c:pt idx="3482" formatCode="General">
                  <c:v>-4.06544E-3</c:v>
                </c:pt>
                <c:pt idx="3483" formatCode="General">
                  <c:v>-3.9274549999999998E-3</c:v>
                </c:pt>
                <c:pt idx="3484" formatCode="General">
                  <c:v>-3.7746730000000001E-3</c:v>
                </c:pt>
                <c:pt idx="3485" formatCode="General">
                  <c:v>-3.6077700000000002E-3</c:v>
                </c:pt>
                <c:pt idx="3486" formatCode="General">
                  <c:v>-3.4274739999999998E-3</c:v>
                </c:pt>
                <c:pt idx="3487" formatCode="General">
                  <c:v>-3.2345640000000001E-3</c:v>
                </c:pt>
                <c:pt idx="3488" formatCode="General">
                  <c:v>-3.0298629999999998E-3</c:v>
                </c:pt>
                <c:pt idx="3489" formatCode="General">
                  <c:v>-2.8142380000000002E-3</c:v>
                </c:pt>
                <c:pt idx="3490" formatCode="General">
                  <c:v>-2.5885930000000001E-3</c:v>
                </c:pt>
                <c:pt idx="3491" formatCode="General">
                  <c:v>-2.3538669999999999E-3</c:v>
                </c:pt>
                <c:pt idx="3492" formatCode="General">
                  <c:v>-2.111033E-3</c:v>
                </c:pt>
                <c:pt idx="3493" formatCode="General">
                  <c:v>-1.8610879999999999E-3</c:v>
                </c:pt>
                <c:pt idx="3494" formatCode="General">
                  <c:v>-1.6050540000000001E-3</c:v>
                </c:pt>
                <c:pt idx="3495" formatCode="General">
                  <c:v>-1.3439700000000001E-3</c:v>
                </c:pt>
                <c:pt idx="3496" formatCode="General">
                  <c:v>-1.078891E-3</c:v>
                </c:pt>
                <c:pt idx="3497" formatCode="General">
                  <c:v>-8.1088199999999997E-4</c:v>
                </c:pt>
                <c:pt idx="3498" formatCode="General">
                  <c:v>-5.4101500000000005E-4</c:v>
                </c:pt>
                <c:pt idx="3499" formatCode="General">
                  <c:v>-2.7036399999999999E-4</c:v>
                </c:pt>
                <c:pt idx="3500">
                  <c:v>2.98404E-14</c:v>
                </c:pt>
                <c:pt idx="3501" formatCode="General">
                  <c:v>2.6901300000000002E-4</c:v>
                </c:pt>
                <c:pt idx="3502" formatCode="General">
                  <c:v>5.3562100000000001E-4</c:v>
                </c:pt>
                <c:pt idx="3503" formatCode="General">
                  <c:v>7.9878299999999996E-4</c:v>
                </c:pt>
                <c:pt idx="3504" formatCode="General">
                  <c:v>1.0574810000000001E-3</c:v>
                </c:pt>
                <c:pt idx="3505" formatCode="General">
                  <c:v>1.3107150000000001E-3</c:v>
                </c:pt>
                <c:pt idx="3506" formatCode="General">
                  <c:v>1.557515E-3</c:v>
                </c:pt>
                <c:pt idx="3507" formatCode="General">
                  <c:v>1.796939E-3</c:v>
                </c:pt>
                <c:pt idx="3508" formatCode="General">
                  <c:v>2.0280799999999998E-3</c:v>
                </c:pt>
                <c:pt idx="3509" formatCode="General">
                  <c:v>2.2500689999999999E-3</c:v>
                </c:pt>
                <c:pt idx="3510" formatCode="General">
                  <c:v>2.4620750000000002E-3</c:v>
                </c:pt>
                <c:pt idx="3511" formatCode="General">
                  <c:v>2.6633120000000001E-3</c:v>
                </c:pt>
                <c:pt idx="3512" formatCode="General">
                  <c:v>2.8530420000000001E-3</c:v>
                </c:pt>
                <c:pt idx="3513" formatCode="General">
                  <c:v>3.030572E-3</c:v>
                </c:pt>
                <c:pt idx="3514" formatCode="General">
                  <c:v>3.1952640000000002E-3</c:v>
                </c:pt>
                <c:pt idx="3515" formatCode="General">
                  <c:v>3.346534E-3</c:v>
                </c:pt>
                <c:pt idx="3516" formatCode="General">
                  <c:v>3.4838500000000001E-3</c:v>
                </c:pt>
                <c:pt idx="3517" formatCode="General">
                  <c:v>3.6067429999999999E-3</c:v>
                </c:pt>
                <c:pt idx="3518" formatCode="General">
                  <c:v>3.714799E-3</c:v>
                </c:pt>
                <c:pt idx="3519" formatCode="General">
                  <c:v>3.8076659999999999E-3</c:v>
                </c:pt>
                <c:pt idx="3520" formatCode="General">
                  <c:v>3.8850540000000002E-3</c:v>
                </c:pt>
                <c:pt idx="3521" formatCode="General">
                  <c:v>3.9467360000000002E-3</c:v>
                </c:pt>
                <c:pt idx="3522" formatCode="General">
                  <c:v>3.9925469999999999E-3</c:v>
                </c:pt>
                <c:pt idx="3523" formatCode="General">
                  <c:v>4.0223860000000002E-3</c:v>
                </c:pt>
                <c:pt idx="3524" formatCode="General">
                  <c:v>4.0362150000000001E-3</c:v>
                </c:pt>
                <c:pt idx="3525" formatCode="General">
                  <c:v>4.0340590000000004E-3</c:v>
                </c:pt>
                <c:pt idx="3526" formatCode="General">
                  <c:v>4.0160070000000003E-3</c:v>
                </c:pt>
                <c:pt idx="3527" formatCode="General">
                  <c:v>3.9822099999999999E-3</c:v>
                </c:pt>
                <c:pt idx="3528" formatCode="General">
                  <c:v>3.9328810000000001E-3</c:v>
                </c:pt>
                <c:pt idx="3529" formatCode="General">
                  <c:v>3.8682899999999999E-3</c:v>
                </c:pt>
                <c:pt idx="3530" formatCode="General">
                  <c:v>3.7887699999999999E-3</c:v>
                </c:pt>
                <c:pt idx="3531" formatCode="General">
                  <c:v>3.694709E-3</c:v>
                </c:pt>
                <c:pt idx="3532" formatCode="General">
                  <c:v>3.58655E-3</c:v>
                </c:pt>
                <c:pt idx="3533" formatCode="General">
                  <c:v>3.4647910000000001E-3</c:v>
                </c:pt>
                <c:pt idx="3534" formatCode="General">
                  <c:v>3.3299800000000002E-3</c:v>
                </c:pt>
                <c:pt idx="3535" formatCode="General">
                  <c:v>3.1827140000000001E-3</c:v>
                </c:pt>
                <c:pt idx="3536" formatCode="General">
                  <c:v>3.0236350000000002E-3</c:v>
                </c:pt>
                <c:pt idx="3537" formatCode="General">
                  <c:v>2.8534319999999999E-3</c:v>
                </c:pt>
                <c:pt idx="3538" formatCode="General">
                  <c:v>2.6728289999999998E-3</c:v>
                </c:pt>
                <c:pt idx="3539" formatCode="General">
                  <c:v>2.482593E-3</c:v>
                </c:pt>
                <c:pt idx="3540" formatCode="General">
                  <c:v>2.2835199999999998E-3</c:v>
                </c:pt>
                <c:pt idx="3541" formatCode="General">
                  <c:v>2.0764410000000001E-3</c:v>
                </c:pt>
                <c:pt idx="3542" formatCode="General">
                  <c:v>1.862212E-3</c:v>
                </c:pt>
                <c:pt idx="3543" formatCode="General">
                  <c:v>1.6417140000000001E-3</c:v>
                </c:pt>
                <c:pt idx="3544" formatCode="General">
                  <c:v>1.4158479999999999E-3</c:v>
                </c:pt>
                <c:pt idx="3545" formatCode="General">
                  <c:v>1.1855310000000001E-3</c:v>
                </c:pt>
                <c:pt idx="3546" formatCode="General">
                  <c:v>9.51694E-4</c:v>
                </c:pt>
                <c:pt idx="3547" formatCode="General">
                  <c:v>7.1527699999999995E-4</c:v>
                </c:pt>
                <c:pt idx="3548" formatCode="General">
                  <c:v>4.7722500000000001E-4</c:v>
                </c:pt>
                <c:pt idx="3549" formatCode="General">
                  <c:v>2.3848399999999999E-4</c:v>
                </c:pt>
                <c:pt idx="3550">
                  <c:v>-2.9080299999999997E-14</c:v>
                </c:pt>
                <c:pt idx="3551" formatCode="General">
                  <c:v>-2.37288E-4</c:v>
                </c:pt>
                <c:pt idx="3552" formatCode="General">
                  <c:v>-4.7245000000000002E-4</c:v>
                </c:pt>
                <c:pt idx="3553" formatCode="General">
                  <c:v>-7.0457099999999997E-4</c:v>
                </c:pt>
                <c:pt idx="3554" formatCode="General">
                  <c:v>-9.3274799999999995E-4</c:v>
                </c:pt>
                <c:pt idx="3555" formatCode="General">
                  <c:v>-1.156104E-3</c:v>
                </c:pt>
                <c:pt idx="3556" formatCode="General">
                  <c:v>-1.37378E-3</c:v>
                </c:pt>
                <c:pt idx="3557" formatCode="General">
                  <c:v>-1.5849480000000001E-3</c:v>
                </c:pt>
                <c:pt idx="3558" formatCode="General">
                  <c:v>-1.788806E-3</c:v>
                </c:pt>
                <c:pt idx="3559" formatCode="General">
                  <c:v>-1.9845890000000001E-3</c:v>
                </c:pt>
                <c:pt idx="3560" formatCode="General">
                  <c:v>-2.1715630000000001E-3</c:v>
                </c:pt>
                <c:pt idx="3561" formatCode="General">
                  <c:v>-2.349037E-3</c:v>
                </c:pt>
                <c:pt idx="3562" formatCode="General">
                  <c:v>-2.5163579999999998E-3</c:v>
                </c:pt>
                <c:pt idx="3563" formatCode="General">
                  <c:v>-2.6729169999999999E-3</c:v>
                </c:pt>
                <c:pt idx="3564" formatCode="General">
                  <c:v>-2.8181500000000002E-3</c:v>
                </c:pt>
                <c:pt idx="3565" formatCode="General">
                  <c:v>-2.951543E-3</c:v>
                </c:pt>
                <c:pt idx="3566" formatCode="General">
                  <c:v>-3.0726270000000001E-3</c:v>
                </c:pt>
                <c:pt idx="3567" formatCode="General">
                  <c:v>-3.180989E-3</c:v>
                </c:pt>
                <c:pt idx="3568" formatCode="General">
                  <c:v>-3.2762630000000002E-3</c:v>
                </c:pt>
                <c:pt idx="3569" formatCode="General">
                  <c:v>-3.3581399999999999E-3</c:v>
                </c:pt>
                <c:pt idx="3570" formatCode="General">
                  <c:v>-3.4263649999999998E-3</c:v>
                </c:pt>
                <c:pt idx="3571" formatCode="General">
                  <c:v>-3.4807369999999998E-3</c:v>
                </c:pt>
                <c:pt idx="3572" formatCode="General">
                  <c:v>-3.5211109999999999E-3</c:v>
                </c:pt>
                <c:pt idx="3573" formatCode="General">
                  <c:v>-3.5473979999999998E-3</c:v>
                </c:pt>
                <c:pt idx="3574" formatCode="General">
                  <c:v>-3.5595660000000001E-3</c:v>
                </c:pt>
                <c:pt idx="3575" formatCode="General">
                  <c:v>-3.5576359999999999E-3</c:v>
                </c:pt>
                <c:pt idx="3576" formatCode="General">
                  <c:v>-3.5416879999999999E-3</c:v>
                </c:pt>
                <c:pt idx="3577" formatCode="General">
                  <c:v>-3.5118549999999999E-3</c:v>
                </c:pt>
                <c:pt idx="3578" formatCode="General">
                  <c:v>-3.468325E-3</c:v>
                </c:pt>
                <c:pt idx="3579" formatCode="General">
                  <c:v>-3.411337E-3</c:v>
                </c:pt>
                <c:pt idx="3580" formatCode="General">
                  <c:v>-3.3411840000000001E-3</c:v>
                </c:pt>
                <c:pt idx="3581" formatCode="General">
                  <c:v>-3.2582090000000002E-3</c:v>
                </c:pt>
                <c:pt idx="3582" formatCode="General">
                  <c:v>-3.1628030000000001E-3</c:v>
                </c:pt>
                <c:pt idx="3583" formatCode="General">
                  <c:v>-3.0554060000000001E-3</c:v>
                </c:pt>
                <c:pt idx="3584" formatCode="General">
                  <c:v>-2.9364999999999999E-3</c:v>
                </c:pt>
                <c:pt idx="3585" formatCode="General">
                  <c:v>-2.8066129999999999E-3</c:v>
                </c:pt>
                <c:pt idx="3586" formatCode="General">
                  <c:v>-2.6663120000000001E-3</c:v>
                </c:pt>
                <c:pt idx="3587" formatCode="General">
                  <c:v>-2.5162019999999999E-3</c:v>
                </c:pt>
                <c:pt idx="3588" formatCode="General">
                  <c:v>-2.3569260000000001E-3</c:v>
                </c:pt>
                <c:pt idx="3589" formatCode="General">
                  <c:v>-2.1891559999999998E-3</c:v>
                </c:pt>
                <c:pt idx="3590" formatCode="General">
                  <c:v>-2.0135980000000001E-3</c:v>
                </c:pt>
                <c:pt idx="3591" formatCode="General">
                  <c:v>-1.8309820000000001E-3</c:v>
                </c:pt>
                <c:pt idx="3592" formatCode="General">
                  <c:v>-1.6420639999999999E-3</c:v>
                </c:pt>
                <c:pt idx="3593" formatCode="General">
                  <c:v>-1.447622E-3</c:v>
                </c:pt>
                <c:pt idx="3594" formatCode="General">
                  <c:v>-1.248449E-3</c:v>
                </c:pt>
                <c:pt idx="3595" formatCode="General">
                  <c:v>-1.045355E-3</c:v>
                </c:pt>
                <c:pt idx="3596" formatCode="General">
                  <c:v>-8.3916000000000004E-4</c:v>
                </c:pt>
                <c:pt idx="3597" formatCode="General">
                  <c:v>-6.3069299999999999E-4</c:v>
                </c:pt>
                <c:pt idx="3598" formatCode="General">
                  <c:v>-4.2078800000000001E-4</c:v>
                </c:pt>
                <c:pt idx="3599" formatCode="General">
                  <c:v>-2.1027900000000001E-4</c:v>
                </c:pt>
                <c:pt idx="3600">
                  <c:v>2.7978399999999999E-14</c:v>
                </c:pt>
                <c:pt idx="3601" formatCode="General">
                  <c:v>2.0922099999999999E-4</c:v>
                </c:pt>
                <c:pt idx="3602" formatCode="General">
                  <c:v>4.1656499999999998E-4</c:v>
                </c:pt>
                <c:pt idx="3603" formatCode="General">
                  <c:v>6.2122399999999997E-4</c:v>
                </c:pt>
                <c:pt idx="3604" formatCode="General">
                  <c:v>8.2240299999999998E-4</c:v>
                </c:pt>
                <c:pt idx="3605" formatCode="General">
                  <c:v>1.019327E-3</c:v>
                </c:pt>
                <c:pt idx="3606" formatCode="General">
                  <c:v>1.2112410000000001E-3</c:v>
                </c:pt>
                <c:pt idx="3607" formatCode="General">
                  <c:v>1.397414E-3</c:v>
                </c:pt>
                <c:pt idx="3608" formatCode="General">
                  <c:v>1.577139E-3</c:v>
                </c:pt>
                <c:pt idx="3609" formatCode="General">
                  <c:v>1.749741E-3</c:v>
                </c:pt>
                <c:pt idx="3610" formatCode="General">
                  <c:v>1.914575E-3</c:v>
                </c:pt>
                <c:pt idx="3611" formatCode="General">
                  <c:v>2.0710300000000002E-3</c:v>
                </c:pt>
                <c:pt idx="3612" formatCode="General">
                  <c:v>2.2185310000000001E-3</c:v>
                </c:pt>
                <c:pt idx="3613" formatCode="General">
                  <c:v>2.3565420000000001E-3</c:v>
                </c:pt>
                <c:pt idx="3614" formatCode="General">
                  <c:v>2.4845660000000001E-3</c:v>
                </c:pt>
                <c:pt idx="3615" formatCode="General">
                  <c:v>2.6021479999999999E-3</c:v>
                </c:pt>
                <c:pt idx="3616" formatCode="General">
                  <c:v>2.708879E-3</c:v>
                </c:pt>
                <c:pt idx="3617" formatCode="General">
                  <c:v>2.8043899999999999E-3</c:v>
                </c:pt>
                <c:pt idx="3618" formatCode="General">
                  <c:v>2.8883619999999998E-3</c:v>
                </c:pt>
                <c:pt idx="3619" formatCode="General">
                  <c:v>2.9605230000000001E-3</c:v>
                </c:pt>
                <c:pt idx="3620" formatCode="General">
                  <c:v>3.0206460000000001E-3</c:v>
                </c:pt>
                <c:pt idx="3621" formatCode="General">
                  <c:v>3.0685560000000001E-3</c:v>
                </c:pt>
                <c:pt idx="3622" formatCode="General">
                  <c:v>3.1041250000000001E-3</c:v>
                </c:pt>
                <c:pt idx="3623" formatCode="General">
                  <c:v>3.1272750000000001E-3</c:v>
                </c:pt>
                <c:pt idx="3624" formatCode="General">
                  <c:v>3.1379770000000001E-3</c:v>
                </c:pt>
                <c:pt idx="3625" formatCode="General">
                  <c:v>3.136252E-3</c:v>
                </c:pt>
                <c:pt idx="3626" formatCode="General">
                  <c:v>3.1221690000000002E-3</c:v>
                </c:pt>
                <c:pt idx="3627" formatCode="General">
                  <c:v>3.0958460000000002E-3</c:v>
                </c:pt>
                <c:pt idx="3628" formatCode="General">
                  <c:v>3.0574479999999999E-3</c:v>
                </c:pt>
                <c:pt idx="3629" formatCode="General">
                  <c:v>3.007188E-3</c:v>
                </c:pt>
                <c:pt idx="3630" formatCode="General">
                  <c:v>2.945324E-3</c:v>
                </c:pt>
                <c:pt idx="3631" formatCode="General">
                  <c:v>2.8721570000000002E-3</c:v>
                </c:pt>
                <c:pt idx="3632" formatCode="General">
                  <c:v>2.788034E-3</c:v>
                </c:pt>
                <c:pt idx="3633" formatCode="General">
                  <c:v>2.693342E-3</c:v>
                </c:pt>
                <c:pt idx="3634" formatCode="General">
                  <c:v>2.5885069999999999E-3</c:v>
                </c:pt>
                <c:pt idx="3635" formatCode="General">
                  <c:v>2.4739929999999999E-3</c:v>
                </c:pt>
                <c:pt idx="3636" formatCode="General">
                  <c:v>2.350301E-3</c:v>
                </c:pt>
                <c:pt idx="3637" formatCode="General">
                  <c:v>2.217966E-3</c:v>
                </c:pt>
                <c:pt idx="3638" formatCode="General">
                  <c:v>2.0775519999999999E-3</c:v>
                </c:pt>
                <c:pt idx="3639" formatCode="General">
                  <c:v>1.929654E-3</c:v>
                </c:pt>
                <c:pt idx="3640" formatCode="General">
                  <c:v>1.7748919999999999E-3</c:v>
                </c:pt>
                <c:pt idx="3641" formatCode="General">
                  <c:v>1.613913E-3</c:v>
                </c:pt>
                <c:pt idx="3642" formatCode="General">
                  <c:v>1.447381E-3</c:v>
                </c:pt>
                <c:pt idx="3643" formatCode="General">
                  <c:v>1.2759819999999999E-3</c:v>
                </c:pt>
                <c:pt idx="3644" formatCode="General">
                  <c:v>1.1004159999999999E-3</c:v>
                </c:pt>
                <c:pt idx="3645" formatCode="General">
                  <c:v>9.21396E-4</c:v>
                </c:pt>
                <c:pt idx="3646" formatCode="General">
                  <c:v>7.3964699999999996E-4</c:v>
                </c:pt>
                <c:pt idx="3647" formatCode="General">
                  <c:v>5.5589699999999997E-4</c:v>
                </c:pt>
                <c:pt idx="3648" formatCode="General">
                  <c:v>3.70882E-4</c:v>
                </c:pt>
                <c:pt idx="3649" formatCode="General">
                  <c:v>1.85339E-4</c:v>
                </c:pt>
                <c:pt idx="3650">
                  <c:v>-2.68037E-14</c:v>
                </c:pt>
                <c:pt idx="3651" formatCode="General">
                  <c:v>-1.84403E-4</c:v>
                </c:pt>
                <c:pt idx="3652" formatCode="General">
                  <c:v>-3.6714899999999999E-4</c:v>
                </c:pt>
                <c:pt idx="3653" formatCode="General">
                  <c:v>-5.47526E-4</c:v>
                </c:pt>
                <c:pt idx="3654" formatCode="General">
                  <c:v>-7.2483300000000003E-4</c:v>
                </c:pt>
                <c:pt idx="3655" formatCode="General">
                  <c:v>-8.9838699999999995E-4</c:v>
                </c:pt>
                <c:pt idx="3656" formatCode="General">
                  <c:v>-1.0675229999999999E-3</c:v>
                </c:pt>
                <c:pt idx="3657" formatCode="General">
                  <c:v>-1.231595E-3</c:v>
                </c:pt>
                <c:pt idx="3658" formatCode="General">
                  <c:v>-1.3899839999999999E-3</c:v>
                </c:pt>
                <c:pt idx="3659" formatCode="General">
                  <c:v>-1.5420919999999999E-3</c:v>
                </c:pt>
                <c:pt idx="3660" formatCode="General">
                  <c:v>-1.687352E-3</c:v>
                </c:pt>
                <c:pt idx="3661" formatCode="General">
                  <c:v>-1.825225E-3</c:v>
                </c:pt>
                <c:pt idx="3662" formatCode="General">
                  <c:v>-1.9552039999999999E-3</c:v>
                </c:pt>
                <c:pt idx="3663" formatCode="General">
                  <c:v>-2.0768179999999998E-3</c:v>
                </c:pt>
                <c:pt idx="3664" formatCode="General">
                  <c:v>-2.1896289999999998E-3</c:v>
                </c:pt>
                <c:pt idx="3665" formatCode="General">
                  <c:v>-2.2932370000000001E-3</c:v>
                </c:pt>
                <c:pt idx="3666" formatCode="General">
                  <c:v>-2.3872780000000001E-3</c:v>
                </c:pt>
                <c:pt idx="3667" formatCode="General">
                  <c:v>-2.471432E-3</c:v>
                </c:pt>
                <c:pt idx="3668" formatCode="General">
                  <c:v>-2.5454150000000001E-3</c:v>
                </c:pt>
                <c:pt idx="3669" formatCode="General">
                  <c:v>-2.608988E-3</c:v>
                </c:pt>
                <c:pt idx="3670" formatCode="General">
                  <c:v>-2.661952E-3</c:v>
                </c:pt>
                <c:pt idx="3671" formatCode="General">
                  <c:v>-2.7041529999999999E-3</c:v>
                </c:pt>
                <c:pt idx="3672" formatCode="General">
                  <c:v>-2.735477E-3</c:v>
                </c:pt>
                <c:pt idx="3673" formatCode="General">
                  <c:v>-2.755857E-3</c:v>
                </c:pt>
                <c:pt idx="3674" formatCode="General">
                  <c:v>-2.7652670000000001E-3</c:v>
                </c:pt>
                <c:pt idx="3675" formatCode="General">
                  <c:v>-2.7637270000000001E-3</c:v>
                </c:pt>
                <c:pt idx="3676" formatCode="General">
                  <c:v>-2.7512959999999999E-3</c:v>
                </c:pt>
                <c:pt idx="3677" formatCode="General">
                  <c:v>-2.728079E-3</c:v>
                </c:pt>
                <c:pt idx="3678" formatCode="General">
                  <c:v>-2.6942229999999999E-3</c:v>
                </c:pt>
                <c:pt idx="3679" formatCode="General">
                  <c:v>-2.6499140000000002E-3</c:v>
                </c:pt>
                <c:pt idx="3680" formatCode="General">
                  <c:v>-2.59538E-3</c:v>
                </c:pt>
                <c:pt idx="3681" formatCode="General">
                  <c:v>-2.5308869999999999E-3</c:v>
                </c:pt>
                <c:pt idx="3682" formatCode="General">
                  <c:v>-2.456742E-3</c:v>
                </c:pt>
                <c:pt idx="3683" formatCode="General">
                  <c:v>-2.3732829999999999E-3</c:v>
                </c:pt>
                <c:pt idx="3684" formatCode="General">
                  <c:v>-2.2808889999999999E-3</c:v>
                </c:pt>
                <c:pt idx="3685" formatCode="General">
                  <c:v>-2.179968E-3</c:v>
                </c:pt>
                <c:pt idx="3686" formatCode="General">
                  <c:v>-2.0709610000000001E-3</c:v>
                </c:pt>
                <c:pt idx="3687" formatCode="General">
                  <c:v>-1.9543389999999998E-3</c:v>
                </c:pt>
                <c:pt idx="3688" formatCode="General">
                  <c:v>-1.8306010000000001E-3</c:v>
                </c:pt>
                <c:pt idx="3689" formatCode="General">
                  <c:v>-1.7002709999999999E-3</c:v>
                </c:pt>
                <c:pt idx="3690" formatCode="General">
                  <c:v>-1.5638939999999999E-3</c:v>
                </c:pt>
                <c:pt idx="3691" formatCode="General">
                  <c:v>-1.422041E-3</c:v>
                </c:pt>
                <c:pt idx="3692" formatCode="General">
                  <c:v>-1.2752989999999999E-3</c:v>
                </c:pt>
                <c:pt idx="3693" formatCode="General">
                  <c:v>-1.124269E-3</c:v>
                </c:pt>
                <c:pt idx="3694" formatCode="General">
                  <c:v>-9.6957100000000002E-4</c:v>
                </c:pt>
                <c:pt idx="3695" formatCode="General">
                  <c:v>-8.1183099999999995E-4</c:v>
                </c:pt>
                <c:pt idx="3696" formatCode="General">
                  <c:v>-6.51689E-4</c:v>
                </c:pt>
                <c:pt idx="3697" formatCode="General">
                  <c:v>-4.8978699999999999E-4</c:v>
                </c:pt>
                <c:pt idx="3698" formatCode="General">
                  <c:v>-3.2677299999999998E-4</c:v>
                </c:pt>
                <c:pt idx="3699" formatCode="General">
                  <c:v>-1.6329499999999999E-4</c:v>
                </c:pt>
                <c:pt idx="3700">
                  <c:v>2.5430699999999999E-14</c:v>
                </c:pt>
                <c:pt idx="3701" formatCode="General">
                  <c:v>1.62468E-4</c:v>
                </c:pt>
                <c:pt idx="3702" formatCode="General">
                  <c:v>3.2347399999999997E-4</c:v>
                </c:pt>
                <c:pt idx="3703" formatCode="General">
                  <c:v>4.8239000000000002E-4</c:v>
                </c:pt>
                <c:pt idx="3704" formatCode="General">
                  <c:v>6.38599E-4</c:v>
                </c:pt>
                <c:pt idx="3705" formatCode="General">
                  <c:v>7.9149899999999998E-4</c:v>
                </c:pt>
                <c:pt idx="3706" formatCode="General">
                  <c:v>9.4050500000000001E-4</c:v>
                </c:pt>
                <c:pt idx="3707" formatCode="General">
                  <c:v>1.0850479999999999E-3</c:v>
                </c:pt>
                <c:pt idx="3708" formatCode="General">
                  <c:v>1.2245800000000001E-3</c:v>
                </c:pt>
                <c:pt idx="3709" formatCode="General">
                  <c:v>1.358578E-3</c:v>
                </c:pt>
                <c:pt idx="3710" formatCode="General">
                  <c:v>1.48654E-3</c:v>
                </c:pt>
                <c:pt idx="3711" formatCode="General">
                  <c:v>1.6079930000000001E-3</c:v>
                </c:pt>
                <c:pt idx="3712" formatCode="General">
                  <c:v>1.722491E-3</c:v>
                </c:pt>
                <c:pt idx="3713" formatCode="General">
                  <c:v>1.8296160000000001E-3</c:v>
                </c:pt>
                <c:pt idx="3714" formatCode="General">
                  <c:v>1.928985E-3</c:v>
                </c:pt>
                <c:pt idx="3715" formatCode="General">
                  <c:v>2.0202449999999999E-3</c:v>
                </c:pt>
                <c:pt idx="3716" formatCode="General">
                  <c:v>2.1030760000000002E-3</c:v>
                </c:pt>
                <c:pt idx="3717" formatCode="General">
                  <c:v>2.1771949999999998E-3</c:v>
                </c:pt>
                <c:pt idx="3718" formatCode="General">
                  <c:v>2.2423539999999998E-3</c:v>
                </c:pt>
                <c:pt idx="3719" formatCode="General">
                  <c:v>2.2983410000000002E-3</c:v>
                </c:pt>
                <c:pt idx="3720" formatCode="General">
                  <c:v>2.3449819999999998E-3</c:v>
                </c:pt>
                <c:pt idx="3721" formatCode="General">
                  <c:v>2.38214E-3</c:v>
                </c:pt>
                <c:pt idx="3722" formatCode="General">
                  <c:v>2.409717E-3</c:v>
                </c:pt>
                <c:pt idx="3723" formatCode="General">
                  <c:v>2.4276520000000002E-3</c:v>
                </c:pt>
                <c:pt idx="3724" formatCode="General">
                  <c:v>2.4359239999999999E-3</c:v>
                </c:pt>
                <c:pt idx="3725" formatCode="General">
                  <c:v>2.4345479999999999E-3</c:v>
                </c:pt>
                <c:pt idx="3726" formatCode="General">
                  <c:v>2.4235799999999998E-3</c:v>
                </c:pt>
                <c:pt idx="3727" formatCode="General">
                  <c:v>2.4031120000000002E-3</c:v>
                </c:pt>
                <c:pt idx="3728" formatCode="General">
                  <c:v>2.3732710000000001E-3</c:v>
                </c:pt>
                <c:pt idx="3729" formatCode="General">
                  <c:v>2.3342229999999999E-3</c:v>
                </c:pt>
                <c:pt idx="3730" formatCode="General">
                  <c:v>2.2861689999999998E-3</c:v>
                </c:pt>
                <c:pt idx="3731" formatCode="General">
                  <c:v>2.2293439999999999E-3</c:v>
                </c:pt>
                <c:pt idx="3732" formatCode="General">
                  <c:v>2.1640169999999999E-3</c:v>
                </c:pt>
                <c:pt idx="3733" formatCode="General">
                  <c:v>2.0904880000000002E-3</c:v>
                </c:pt>
                <c:pt idx="3734" formatCode="General">
                  <c:v>2.009088E-3</c:v>
                </c:pt>
                <c:pt idx="3735" formatCode="General">
                  <c:v>1.9201789999999999E-3</c:v>
                </c:pt>
                <c:pt idx="3736" formatCode="General">
                  <c:v>1.8241500000000001E-3</c:v>
                </c:pt>
                <c:pt idx="3737" formatCode="General">
                  <c:v>1.7214140000000001E-3</c:v>
                </c:pt>
                <c:pt idx="3738" formatCode="General">
                  <c:v>1.6124119999999999E-3</c:v>
                </c:pt>
                <c:pt idx="3739" formatCode="General">
                  <c:v>1.497604E-3</c:v>
                </c:pt>
                <c:pt idx="3740" formatCode="General">
                  <c:v>1.3774740000000001E-3</c:v>
                </c:pt>
                <c:pt idx="3741" formatCode="General">
                  <c:v>1.2525209999999999E-3</c:v>
                </c:pt>
                <c:pt idx="3742" formatCode="General">
                  <c:v>1.123263E-3</c:v>
                </c:pt>
                <c:pt idx="3743" formatCode="General">
                  <c:v>9.9023199999999996E-4</c:v>
                </c:pt>
                <c:pt idx="3744" formatCode="General">
                  <c:v>8.5397000000000001E-4</c:v>
                </c:pt>
                <c:pt idx="3745" formatCode="General">
                  <c:v>7.1503300000000001E-4</c:v>
                </c:pt>
                <c:pt idx="3746" formatCode="General">
                  <c:v>5.7398099999999999E-4</c:v>
                </c:pt>
                <c:pt idx="3747" formatCode="General">
                  <c:v>4.31381E-4</c:v>
                </c:pt>
                <c:pt idx="3748" formatCode="General">
                  <c:v>2.8780400000000001E-4</c:v>
                </c:pt>
                <c:pt idx="3749" formatCode="General">
                  <c:v>1.4381999999999999E-4</c:v>
                </c:pt>
                <c:pt idx="3750">
                  <c:v>-2.4061400000000001E-14</c:v>
                </c:pt>
                <c:pt idx="3751" formatCode="General">
                  <c:v>-1.4308999999999999E-4</c:v>
                </c:pt>
                <c:pt idx="3752" formatCode="General">
                  <c:v>-2.8488999999999999E-4</c:v>
                </c:pt>
                <c:pt idx="3753" formatCode="General">
                  <c:v>-4.2484800000000002E-4</c:v>
                </c:pt>
                <c:pt idx="3754" formatCode="General">
                  <c:v>-5.6241899999999998E-4</c:v>
                </c:pt>
                <c:pt idx="3755" formatCode="General">
                  <c:v>-6.9707500000000002E-4</c:v>
                </c:pt>
                <c:pt idx="3756" formatCode="General">
                  <c:v>-8.2829799999999999E-4</c:v>
                </c:pt>
                <c:pt idx="3757" formatCode="General">
                  <c:v>-9.5558999999999998E-4</c:v>
                </c:pt>
                <c:pt idx="3758" formatCode="General">
                  <c:v>-1.0784670000000001E-3</c:v>
                </c:pt>
                <c:pt idx="3759" formatCode="General">
                  <c:v>-1.196468E-3</c:v>
                </c:pt>
                <c:pt idx="3760" formatCode="General">
                  <c:v>-1.3091520000000001E-3</c:v>
                </c:pt>
                <c:pt idx="3761" formatCode="General">
                  <c:v>-1.416102E-3</c:v>
                </c:pt>
                <c:pt idx="3762" formatCode="General">
                  <c:v>-1.5169249999999999E-3</c:v>
                </c:pt>
                <c:pt idx="3763" formatCode="General">
                  <c:v>-1.6112539999999999E-3</c:v>
                </c:pt>
                <c:pt idx="3764" formatCode="General">
                  <c:v>-1.6987510000000001E-3</c:v>
                </c:pt>
                <c:pt idx="3765" formatCode="General">
                  <c:v>-1.7791059999999999E-3</c:v>
                </c:pt>
                <c:pt idx="3766" formatCode="General">
                  <c:v>-1.852037E-3</c:v>
                </c:pt>
                <c:pt idx="3767" formatCode="General">
                  <c:v>-1.9172950000000001E-3</c:v>
                </c:pt>
                <c:pt idx="3768" formatCode="General">
                  <c:v>-1.9746619999999999E-3</c:v>
                </c:pt>
                <c:pt idx="3769" formatCode="General">
                  <c:v>-2.0239500000000001E-3</c:v>
                </c:pt>
                <c:pt idx="3770" formatCode="General">
                  <c:v>-2.0650080000000001E-3</c:v>
                </c:pt>
                <c:pt idx="3771" formatCode="General">
                  <c:v>-2.097715E-3</c:v>
                </c:pt>
                <c:pt idx="3772" formatCode="General">
                  <c:v>-2.1219839999999999E-3</c:v>
                </c:pt>
                <c:pt idx="3773" formatCode="General">
                  <c:v>-2.1377620000000001E-3</c:v>
                </c:pt>
                <c:pt idx="3774" formatCode="General">
                  <c:v>-2.1450309999999999E-3</c:v>
                </c:pt>
                <c:pt idx="3775" formatCode="General">
                  <c:v>-2.1438049999999999E-3</c:v>
                </c:pt>
                <c:pt idx="3776" formatCode="General">
                  <c:v>-2.134131E-3</c:v>
                </c:pt>
                <c:pt idx="3777" formatCode="General">
                  <c:v>-2.116092E-3</c:v>
                </c:pt>
                <c:pt idx="3778" formatCode="General">
                  <c:v>-2.0898010000000001E-3</c:v>
                </c:pt>
                <c:pt idx="3779" formatCode="General">
                  <c:v>-2.055402E-3</c:v>
                </c:pt>
                <c:pt idx="3780" formatCode="General">
                  <c:v>-2.0130740000000001E-3</c:v>
                </c:pt>
                <c:pt idx="3781" formatCode="General">
                  <c:v>-1.9630229999999999E-3</c:v>
                </c:pt>
                <c:pt idx="3782" formatCode="General">
                  <c:v>-1.905487E-3</c:v>
                </c:pt>
                <c:pt idx="3783" formatCode="General">
                  <c:v>-1.8407289999999999E-3</c:v>
                </c:pt>
                <c:pt idx="3784" formatCode="General">
                  <c:v>-1.769042E-3</c:v>
                </c:pt>
                <c:pt idx="3785" formatCode="General">
                  <c:v>-1.6907440000000001E-3</c:v>
                </c:pt>
                <c:pt idx="3786" formatCode="General">
                  <c:v>-1.6061770000000001E-3</c:v>
                </c:pt>
                <c:pt idx="3787" formatCode="General">
                  <c:v>-1.515707E-3</c:v>
                </c:pt>
                <c:pt idx="3788" formatCode="General">
                  <c:v>-1.41972E-3</c:v>
                </c:pt>
                <c:pt idx="3789" formatCode="General">
                  <c:v>-1.318624E-3</c:v>
                </c:pt>
                <c:pt idx="3790" formatCode="General">
                  <c:v>-1.212842E-3</c:v>
                </c:pt>
                <c:pt idx="3791" formatCode="General">
                  <c:v>-1.102815E-3</c:v>
                </c:pt>
                <c:pt idx="3792" formatCode="General">
                  <c:v>-9.8899899999999995E-4</c:v>
                </c:pt>
                <c:pt idx="3793" formatCode="General">
                  <c:v>-8.7186299999999996E-4</c:v>
                </c:pt>
                <c:pt idx="3794" formatCode="General">
                  <c:v>-7.5188499999999999E-4</c:v>
                </c:pt>
                <c:pt idx="3795" formatCode="General">
                  <c:v>-6.2955200000000002E-4</c:v>
                </c:pt>
                <c:pt idx="3796" formatCode="General">
                  <c:v>-5.0535900000000004E-4</c:v>
                </c:pt>
                <c:pt idx="3797" formatCode="General">
                  <c:v>-3.7980499999999999E-4</c:v>
                </c:pt>
                <c:pt idx="3798" formatCode="General">
                  <c:v>-2.5339200000000002E-4</c:v>
                </c:pt>
                <c:pt idx="3799" formatCode="General">
                  <c:v>-1.26623E-4</c:v>
                </c:pt>
                <c:pt idx="3800">
                  <c:v>2.2591700000000001E-14</c:v>
                </c:pt>
                <c:pt idx="3801" formatCode="General">
                  <c:v>1.2597899999999999E-4</c:v>
                </c:pt>
                <c:pt idx="3802" formatCode="General">
                  <c:v>2.5082000000000001E-4</c:v>
                </c:pt>
                <c:pt idx="3803" formatCode="General">
                  <c:v>3.7403700000000002E-4</c:v>
                </c:pt>
                <c:pt idx="3804" formatCode="General">
                  <c:v>4.9515099999999999E-4</c:v>
                </c:pt>
                <c:pt idx="3805" formatCode="General">
                  <c:v>6.1369699999999996E-4</c:v>
                </c:pt>
                <c:pt idx="3806" formatCode="General">
                  <c:v>7.2922000000000004E-4</c:v>
                </c:pt>
                <c:pt idx="3807" formatCode="General">
                  <c:v>8.4127900000000001E-4</c:v>
                </c:pt>
                <c:pt idx="3808" formatCode="General">
                  <c:v>9.4945100000000003E-4</c:v>
                </c:pt>
                <c:pt idx="3809" formatCode="General">
                  <c:v>1.0533280000000001E-3</c:v>
                </c:pt>
                <c:pt idx="3810" formatCode="General">
                  <c:v>1.1525229999999999E-3</c:v>
                </c:pt>
                <c:pt idx="3811" formatCode="General">
                  <c:v>1.2466689999999999E-3</c:v>
                </c:pt>
                <c:pt idx="3812" formatCode="General">
                  <c:v>1.335419E-3</c:v>
                </c:pt>
                <c:pt idx="3813" formatCode="General">
                  <c:v>1.418452E-3</c:v>
                </c:pt>
                <c:pt idx="3814" formatCode="General">
                  <c:v>1.4954689999999999E-3</c:v>
                </c:pt>
                <c:pt idx="3815" formatCode="General">
                  <c:v>1.5661970000000001E-3</c:v>
                </c:pt>
                <c:pt idx="3816" formatCode="General">
                  <c:v>1.6303890000000001E-3</c:v>
                </c:pt>
                <c:pt idx="3817" formatCode="General">
                  <c:v>1.687825E-3</c:v>
                </c:pt>
                <c:pt idx="3818" formatCode="General">
                  <c:v>1.7383139999999999E-3</c:v>
                </c:pt>
                <c:pt idx="3819" formatCode="General">
                  <c:v>1.781691E-3</c:v>
                </c:pt>
                <c:pt idx="3820" formatCode="General">
                  <c:v>1.817822E-3</c:v>
                </c:pt>
                <c:pt idx="3821" formatCode="General">
                  <c:v>1.8466000000000001E-3</c:v>
                </c:pt>
                <c:pt idx="3822" formatCode="General">
                  <c:v>1.8679510000000001E-3</c:v>
                </c:pt>
                <c:pt idx="3823" formatCode="General">
                  <c:v>1.8818280000000001E-3</c:v>
                </c:pt>
                <c:pt idx="3824" formatCode="General">
                  <c:v>1.8882129999999999E-3</c:v>
                </c:pt>
                <c:pt idx="3825" formatCode="General">
                  <c:v>1.8871210000000001E-3</c:v>
                </c:pt>
                <c:pt idx="3826" formatCode="General">
                  <c:v>1.8785919999999999E-3</c:v>
                </c:pt>
                <c:pt idx="3827" formatCode="General">
                  <c:v>1.8626999999999999E-3</c:v>
                </c:pt>
                <c:pt idx="3828" formatCode="General">
                  <c:v>1.839544E-3</c:v>
                </c:pt>
                <c:pt idx="3829" formatCode="General">
                  <c:v>1.809253E-3</c:v>
                </c:pt>
                <c:pt idx="3830" formatCode="General">
                  <c:v>1.7719820000000001E-3</c:v>
                </c:pt>
                <c:pt idx="3831" formatCode="General">
                  <c:v>1.727913E-3</c:v>
                </c:pt>
                <c:pt idx="3832" formatCode="General">
                  <c:v>1.677256E-3</c:v>
                </c:pt>
                <c:pt idx="3833" formatCode="General">
                  <c:v>1.6202429999999999E-3</c:v>
                </c:pt>
                <c:pt idx="3834" formatCode="General">
                  <c:v>1.5571319999999999E-3</c:v>
                </c:pt>
                <c:pt idx="3835" formatCode="General">
                  <c:v>1.488203E-3</c:v>
                </c:pt>
                <c:pt idx="3836" formatCode="General">
                  <c:v>1.4137570000000001E-3</c:v>
                </c:pt>
                <c:pt idx="3837" formatCode="General">
                  <c:v>1.334116E-3</c:v>
                </c:pt>
                <c:pt idx="3838" formatCode="General">
                  <c:v>1.249621E-3</c:v>
                </c:pt>
                <c:pt idx="3839" formatCode="General">
                  <c:v>1.160629E-3</c:v>
                </c:pt>
                <c:pt idx="3840" formatCode="General">
                  <c:v>1.0675140000000001E-3</c:v>
                </c:pt>
                <c:pt idx="3841" formatCode="General">
                  <c:v>9.70665E-4</c:v>
                </c:pt>
                <c:pt idx="3842" formatCode="General">
                  <c:v>8.70482E-4</c:v>
                </c:pt>
                <c:pt idx="3843" formatCode="General">
                  <c:v>7.6737699999999997E-4</c:v>
                </c:pt>
                <c:pt idx="3844" formatCode="General">
                  <c:v>6.6177300000000005E-4</c:v>
                </c:pt>
                <c:pt idx="3845" formatCode="General">
                  <c:v>5.5409700000000003E-4</c:v>
                </c:pt>
                <c:pt idx="3846" formatCode="General">
                  <c:v>4.4478600000000002E-4</c:v>
                </c:pt>
                <c:pt idx="3847" formatCode="General">
                  <c:v>3.3427899999999999E-4</c:v>
                </c:pt>
                <c:pt idx="3848" formatCode="General">
                  <c:v>2.23017E-4</c:v>
                </c:pt>
                <c:pt idx="3849" formatCode="General">
                  <c:v>1.11444E-4</c:v>
                </c:pt>
                <c:pt idx="3850">
                  <c:v>-2.11724E-14</c:v>
                </c:pt>
                <c:pt idx="3851" formatCode="General">
                  <c:v>-1.10875E-4</c:v>
                </c:pt>
                <c:pt idx="3852" formatCode="General">
                  <c:v>-2.2074700000000001E-4</c:v>
                </c:pt>
                <c:pt idx="3853" formatCode="General">
                  <c:v>-3.2918900000000002E-4</c:v>
                </c:pt>
                <c:pt idx="3854" formatCode="General">
                  <c:v>-4.3577900000000002E-4</c:v>
                </c:pt>
                <c:pt idx="3855" formatCode="General">
                  <c:v>-5.4010600000000005E-4</c:v>
                </c:pt>
                <c:pt idx="3856" formatCode="General">
                  <c:v>-6.4177199999999998E-4</c:v>
                </c:pt>
                <c:pt idx="3857" formatCode="General">
                  <c:v>-7.4038800000000003E-4</c:v>
                </c:pt>
                <c:pt idx="3858" formatCode="General">
                  <c:v>-8.3558099999999995E-4</c:v>
                </c:pt>
                <c:pt idx="3859" formatCode="General">
                  <c:v>-9.26994E-4</c:v>
                </c:pt>
                <c:pt idx="3860" formatCode="General">
                  <c:v>-1.014285E-3</c:v>
                </c:pt>
                <c:pt idx="3861" formatCode="General">
                  <c:v>-1.0971310000000001E-3</c:v>
                </c:pt>
                <c:pt idx="3862" formatCode="General">
                  <c:v>-1.175227E-3</c:v>
                </c:pt>
                <c:pt idx="3863" formatCode="General">
                  <c:v>-1.2482909999999999E-3</c:v>
                </c:pt>
                <c:pt idx="3864" formatCode="General">
                  <c:v>-1.31606E-3</c:v>
                </c:pt>
                <c:pt idx="3865" formatCode="General">
                  <c:v>-1.378294E-3</c:v>
                </c:pt>
                <c:pt idx="3866" formatCode="General">
                  <c:v>-1.4347749999999999E-3</c:v>
                </c:pt>
                <c:pt idx="3867" formatCode="General">
                  <c:v>-1.4853100000000001E-3</c:v>
                </c:pt>
                <c:pt idx="3868" formatCode="General">
                  <c:v>-1.52973E-3</c:v>
                </c:pt>
                <c:pt idx="3869" formatCode="General">
                  <c:v>-1.5678910000000001E-3</c:v>
                </c:pt>
                <c:pt idx="3870" formatCode="General">
                  <c:v>-1.599676E-3</c:v>
                </c:pt>
                <c:pt idx="3871" formatCode="General">
                  <c:v>-1.62499E-3</c:v>
                </c:pt>
                <c:pt idx="3872" formatCode="General">
                  <c:v>-1.643767E-3</c:v>
                </c:pt>
                <c:pt idx="3873" formatCode="General">
                  <c:v>-1.6559669999999999E-3</c:v>
                </c:pt>
                <c:pt idx="3874" formatCode="General">
                  <c:v>-1.661575E-3</c:v>
                </c:pt>
                <c:pt idx="3875" formatCode="General">
                  <c:v>-1.660602E-3</c:v>
                </c:pt>
                <c:pt idx="3876" formatCode="General">
                  <c:v>-1.6530869999999999E-3</c:v>
                </c:pt>
                <c:pt idx="3877" formatCode="General">
                  <c:v>-1.6390910000000001E-3</c:v>
                </c:pt>
                <c:pt idx="3878" formatCode="General">
                  <c:v>-1.6187040000000001E-3</c:v>
                </c:pt>
                <c:pt idx="3879" formatCode="General">
                  <c:v>-1.592038E-3</c:v>
                </c:pt>
                <c:pt idx="3880" formatCode="General">
                  <c:v>-1.5592309999999999E-3</c:v>
                </c:pt>
                <c:pt idx="3881" formatCode="General">
                  <c:v>-1.5204439999999999E-3</c:v>
                </c:pt>
                <c:pt idx="3882" formatCode="General">
                  <c:v>-1.4758589999999999E-3</c:v>
                </c:pt>
                <c:pt idx="3883" formatCode="General">
                  <c:v>-1.4256819999999999E-3</c:v>
                </c:pt>
                <c:pt idx="3884" formatCode="General">
                  <c:v>-1.3701410000000001E-3</c:v>
                </c:pt>
                <c:pt idx="3885" formatCode="General">
                  <c:v>-1.30948E-3</c:v>
                </c:pt>
                <c:pt idx="3886" formatCode="General">
                  <c:v>-1.2439669999999999E-3</c:v>
                </c:pt>
                <c:pt idx="3887" formatCode="General">
                  <c:v>-1.1738829999999999E-3</c:v>
                </c:pt>
                <c:pt idx="3888" formatCode="General">
                  <c:v>-1.099528E-3</c:v>
                </c:pt>
                <c:pt idx="3889" formatCode="General">
                  <c:v>-1.021218E-3</c:v>
                </c:pt>
                <c:pt idx="3890" formatCode="General">
                  <c:v>-9.3928100000000004E-4</c:v>
                </c:pt>
                <c:pt idx="3891" formatCode="General">
                  <c:v>-8.5406000000000002E-4</c:v>
                </c:pt>
                <c:pt idx="3892" formatCode="General">
                  <c:v>-7.6590700000000002E-4</c:v>
                </c:pt>
                <c:pt idx="3893" formatCode="General">
                  <c:v>-6.7518400000000001E-4</c:v>
                </c:pt>
                <c:pt idx="3894" formatCode="General">
                  <c:v>-5.8226299999999996E-4</c:v>
                </c:pt>
                <c:pt idx="3895" formatCode="General">
                  <c:v>-4.8752099999999998E-4</c:v>
                </c:pt>
                <c:pt idx="3896" formatCode="General">
                  <c:v>-3.9134199999999998E-4</c:v>
                </c:pt>
                <c:pt idx="3897" formatCode="General">
                  <c:v>-2.94111E-4</c:v>
                </c:pt>
                <c:pt idx="3898" formatCode="General">
                  <c:v>-1.96217E-4</c:v>
                </c:pt>
                <c:pt idx="3899">
                  <c:v>-9.8050899999999993E-5</c:v>
                </c:pt>
                <c:pt idx="3900">
                  <c:v>1.9717799999999999E-14</c:v>
                </c:pt>
                <c:pt idx="3901">
                  <c:v>9.7549399999999998E-5</c:v>
                </c:pt>
                <c:pt idx="3902" formatCode="General">
                  <c:v>1.94215E-4</c:v>
                </c:pt>
                <c:pt idx="3903" formatCode="General">
                  <c:v>2.89621E-4</c:v>
                </c:pt>
                <c:pt idx="3904" formatCode="General">
                  <c:v>3.8339599999999999E-4</c:v>
                </c:pt>
                <c:pt idx="3905" formatCode="General">
                  <c:v>4.7518000000000001E-4</c:v>
                </c:pt>
                <c:pt idx="3906" formatCode="General">
                  <c:v>5.6462000000000005E-4</c:v>
                </c:pt>
                <c:pt idx="3907" formatCode="General">
                  <c:v>6.5137699999999997E-4</c:v>
                </c:pt>
                <c:pt idx="3908" formatCode="General">
                  <c:v>7.3512100000000004E-4</c:v>
                </c:pt>
                <c:pt idx="3909" formatCode="General">
                  <c:v>8.1553799999999998E-4</c:v>
                </c:pt>
                <c:pt idx="3910" formatCode="General">
                  <c:v>8.9232700000000005E-4</c:v>
                </c:pt>
                <c:pt idx="3911" formatCode="General">
                  <c:v>9.6520600000000003E-4</c:v>
                </c:pt>
                <c:pt idx="3912" formatCode="General">
                  <c:v>1.0339049999999999E-3</c:v>
                </c:pt>
                <c:pt idx="3913" formatCode="General">
                  <c:v>1.0981750000000001E-3</c:v>
                </c:pt>
                <c:pt idx="3914" formatCode="General">
                  <c:v>1.157787E-3</c:v>
                </c:pt>
                <c:pt idx="3915" formatCode="General">
                  <c:v>1.212528E-3</c:v>
                </c:pt>
                <c:pt idx="3916" formatCode="General">
                  <c:v>1.2622079999999999E-3</c:v>
                </c:pt>
                <c:pt idx="3917" formatCode="General">
                  <c:v>1.306656E-3</c:v>
                </c:pt>
                <c:pt idx="3918" formatCode="General">
                  <c:v>1.3457250000000001E-3</c:v>
                </c:pt>
                <c:pt idx="3919" formatCode="General">
                  <c:v>1.3792870000000001E-3</c:v>
                </c:pt>
                <c:pt idx="3920" formatCode="General">
                  <c:v>1.4072379999999999E-3</c:v>
                </c:pt>
                <c:pt idx="3921" formatCode="General">
                  <c:v>1.429498E-3</c:v>
                </c:pt>
                <c:pt idx="3922" formatCode="General">
                  <c:v>1.446007E-3</c:v>
                </c:pt>
                <c:pt idx="3923" formatCode="General">
                  <c:v>1.4567289999999999E-3</c:v>
                </c:pt>
                <c:pt idx="3924" formatCode="General">
                  <c:v>1.461653E-3</c:v>
                </c:pt>
                <c:pt idx="3925" formatCode="General">
                  <c:v>1.4607870000000001E-3</c:v>
                </c:pt>
                <c:pt idx="3926" formatCode="General">
                  <c:v>1.4541669999999999E-3</c:v>
                </c:pt>
                <c:pt idx="3927" formatCode="General">
                  <c:v>1.4418460000000001E-3</c:v>
                </c:pt>
                <c:pt idx="3928" formatCode="General">
                  <c:v>1.423903E-3</c:v>
                </c:pt>
                <c:pt idx="3929" formatCode="General">
                  <c:v>1.400437E-3</c:v>
                </c:pt>
                <c:pt idx="3930" formatCode="General">
                  <c:v>1.371569E-3</c:v>
                </c:pt>
                <c:pt idx="3931" formatCode="General">
                  <c:v>1.337441E-3</c:v>
                </c:pt>
                <c:pt idx="3932" formatCode="General">
                  <c:v>1.298214E-3</c:v>
                </c:pt>
                <c:pt idx="3933" formatCode="General">
                  <c:v>1.254069E-3</c:v>
                </c:pt>
                <c:pt idx="3934" formatCode="General">
                  <c:v>1.205205E-3</c:v>
                </c:pt>
                <c:pt idx="3935" formatCode="General">
                  <c:v>1.151839E-3</c:v>
                </c:pt>
                <c:pt idx="3936" formatCode="General">
                  <c:v>1.094205E-3</c:v>
                </c:pt>
                <c:pt idx="3937" formatCode="General">
                  <c:v>1.0325519999999999E-3</c:v>
                </c:pt>
                <c:pt idx="3938" formatCode="General">
                  <c:v>9.6714299999999995E-4</c:v>
                </c:pt>
                <c:pt idx="3939" formatCode="General">
                  <c:v>8.9825599999999995E-4</c:v>
                </c:pt>
                <c:pt idx="3940" formatCode="General">
                  <c:v>8.2618000000000004E-4</c:v>
                </c:pt>
                <c:pt idx="3941" formatCode="General">
                  <c:v>7.5121499999999996E-4</c:v>
                </c:pt>
                <c:pt idx="3942" formatCode="General">
                  <c:v>6.7367299999999996E-4</c:v>
                </c:pt>
                <c:pt idx="3943" formatCode="General">
                  <c:v>5.9387199999999995E-4</c:v>
                </c:pt>
                <c:pt idx="3944" formatCode="General">
                  <c:v>5.1213799999999998E-4</c:v>
                </c:pt>
                <c:pt idx="3945" formatCode="General">
                  <c:v>4.2880300000000001E-4</c:v>
                </c:pt>
                <c:pt idx="3946" formatCode="General">
                  <c:v>3.44206E-4</c:v>
                </c:pt>
                <c:pt idx="3947" formatCode="General">
                  <c:v>2.5868400000000002E-4</c:v>
                </c:pt>
                <c:pt idx="3948" formatCode="General">
                  <c:v>1.7258099999999999E-4</c:v>
                </c:pt>
                <c:pt idx="3949">
                  <c:v>8.6239300000000006E-5</c:v>
                </c:pt>
                <c:pt idx="3950">
                  <c:v>-1.83399E-14</c:v>
                </c:pt>
                <c:pt idx="3951">
                  <c:v>-8.5797000000000005E-5</c:v>
                </c:pt>
                <c:pt idx="3952" formatCode="General">
                  <c:v>-1.7081600000000001E-4</c:v>
                </c:pt>
                <c:pt idx="3953" formatCode="General">
                  <c:v>-2.5472500000000003E-4</c:v>
                </c:pt>
                <c:pt idx="3954" formatCode="General">
                  <c:v>-3.3719899999999999E-4</c:v>
                </c:pt>
                <c:pt idx="3955" formatCode="General">
                  <c:v>-4.1792100000000003E-4</c:v>
                </c:pt>
                <c:pt idx="3956" formatCode="General">
                  <c:v>-4.9658099999999995E-4</c:v>
                </c:pt>
                <c:pt idx="3957" formatCode="General">
                  <c:v>-5.7287899999999999E-4</c:v>
                </c:pt>
                <c:pt idx="3958" formatCode="General">
                  <c:v>-6.4652700000000004E-4</c:v>
                </c:pt>
                <c:pt idx="3959" formatCode="General">
                  <c:v>-7.1724799999999997E-4</c:v>
                </c:pt>
                <c:pt idx="3960" formatCode="General">
                  <c:v>-7.8477799999999997E-4</c:v>
                </c:pt>
                <c:pt idx="3961" formatCode="General">
                  <c:v>-8.4886599999999999E-4</c:v>
                </c:pt>
                <c:pt idx="3962" formatCode="General">
                  <c:v>-9.0927900000000003E-4</c:v>
                </c:pt>
                <c:pt idx="3963" formatCode="General">
                  <c:v>-9.6579700000000001E-4</c:v>
                </c:pt>
                <c:pt idx="3964" formatCode="General">
                  <c:v>-1.018216E-3</c:v>
                </c:pt>
                <c:pt idx="3965" formatCode="General">
                  <c:v>-1.0663510000000001E-3</c:v>
                </c:pt>
                <c:pt idx="3966" formatCode="General">
                  <c:v>-1.110034E-3</c:v>
                </c:pt>
                <c:pt idx="3967" formatCode="General">
                  <c:v>-1.1491159999999999E-3</c:v>
                </c:pt>
                <c:pt idx="3968" formatCode="General">
                  <c:v>-1.1834669999999999E-3</c:v>
                </c:pt>
                <c:pt idx="3969" formatCode="General">
                  <c:v>-1.2129739999999999E-3</c:v>
                </c:pt>
                <c:pt idx="3970" formatCode="General">
                  <c:v>-1.237548E-3</c:v>
                </c:pt>
                <c:pt idx="3971" formatCode="General">
                  <c:v>-1.2571150000000001E-3</c:v>
                </c:pt>
                <c:pt idx="3972" formatCode="General">
                  <c:v>-1.271625E-3</c:v>
                </c:pt>
                <c:pt idx="3973" formatCode="General">
                  <c:v>-1.2810460000000001E-3</c:v>
                </c:pt>
                <c:pt idx="3974" formatCode="General">
                  <c:v>-1.2853680000000001E-3</c:v>
                </c:pt>
                <c:pt idx="3975" formatCode="General">
                  <c:v>-1.284599E-3</c:v>
                </c:pt>
                <c:pt idx="3976" formatCode="General">
                  <c:v>-1.278768E-3</c:v>
                </c:pt>
                <c:pt idx="3977" formatCode="General">
                  <c:v>-1.267925E-3</c:v>
                </c:pt>
                <c:pt idx="3978" formatCode="General">
                  <c:v>-1.2521380000000001E-3</c:v>
                </c:pt>
                <c:pt idx="3979" formatCode="General">
                  <c:v>-1.231495E-3</c:v>
                </c:pt>
                <c:pt idx="3980" formatCode="General">
                  <c:v>-1.2061019999999999E-3</c:v>
                </c:pt>
                <c:pt idx="3981" formatCode="General">
                  <c:v>-1.176084E-3</c:v>
                </c:pt>
                <c:pt idx="3982" formatCode="General">
                  <c:v>-1.1415819999999999E-3</c:v>
                </c:pt>
                <c:pt idx="3983" formatCode="General">
                  <c:v>-1.1027560000000001E-3</c:v>
                </c:pt>
                <c:pt idx="3984" formatCode="General">
                  <c:v>-1.059782E-3</c:v>
                </c:pt>
                <c:pt idx="3985" formatCode="General">
                  <c:v>-1.0128489999999999E-3</c:v>
                </c:pt>
                <c:pt idx="3986" formatCode="General">
                  <c:v>-9.6216300000000004E-4</c:v>
                </c:pt>
                <c:pt idx="3987" formatCode="General">
                  <c:v>-9.0794400000000005E-4</c:v>
                </c:pt>
                <c:pt idx="3988" formatCode="General">
                  <c:v>-8.50423E-4</c:v>
                </c:pt>
                <c:pt idx="3989" formatCode="General">
                  <c:v>-7.8984400000000005E-4</c:v>
                </c:pt>
                <c:pt idx="3990" formatCode="General">
                  <c:v>-7.26463E-4</c:v>
                </c:pt>
                <c:pt idx="3991" formatCode="General">
                  <c:v>-6.6054199999999997E-4</c:v>
                </c:pt>
                <c:pt idx="3992" formatCode="General">
                  <c:v>-5.9235500000000003E-4</c:v>
                </c:pt>
                <c:pt idx="3993" formatCode="General">
                  <c:v>-5.2218299999999996E-4</c:v>
                </c:pt>
                <c:pt idx="3994" formatCode="General">
                  <c:v>-4.5031299999999998E-4</c:v>
                </c:pt>
                <c:pt idx="3995" formatCode="General">
                  <c:v>-3.7703600000000003E-4</c:v>
                </c:pt>
                <c:pt idx="3996" formatCode="General">
                  <c:v>-3.0265000000000001E-4</c:v>
                </c:pt>
                <c:pt idx="3997" formatCode="General">
                  <c:v>-2.27452E-4</c:v>
                </c:pt>
                <c:pt idx="3998" formatCode="General">
                  <c:v>-1.5174399999999999E-4</c:v>
                </c:pt>
                <c:pt idx="3999">
                  <c:v>-7.5826200000000003E-5</c:v>
                </c:pt>
                <c:pt idx="4000">
                  <c:v>1.6968200000000001E-14</c:v>
                </c:pt>
                <c:pt idx="4001">
                  <c:v>7.5436400000000002E-5</c:v>
                </c:pt>
                <c:pt idx="4002" formatCode="General">
                  <c:v>1.50187E-4</c:v>
                </c:pt>
                <c:pt idx="4003" formatCode="General">
                  <c:v>2.2396199999999999E-4</c:v>
                </c:pt>
                <c:pt idx="4004" formatCode="General">
                  <c:v>2.9647400000000002E-4</c:v>
                </c:pt>
                <c:pt idx="4005" formatCode="General">
                  <c:v>3.6744499999999999E-4</c:v>
                </c:pt>
                <c:pt idx="4006" formatCode="General">
                  <c:v>4.36601E-4</c:v>
                </c:pt>
                <c:pt idx="4007" formatCode="General">
                  <c:v>5.0367999999999995E-4</c:v>
                </c:pt>
                <c:pt idx="4008" formatCode="General">
                  <c:v>5.6842899999999996E-4</c:v>
                </c:pt>
                <c:pt idx="4009" formatCode="General">
                  <c:v>6.3060299999999998E-4</c:v>
                </c:pt>
                <c:pt idx="4010" formatCode="General">
                  <c:v>6.8997000000000004E-4</c:v>
                </c:pt>
                <c:pt idx="4011" formatCode="General">
                  <c:v>7.4631199999999995E-4</c:v>
                </c:pt>
                <c:pt idx="4012" formatCode="General">
                  <c:v>7.9942100000000003E-4</c:v>
                </c:pt>
                <c:pt idx="4013" formatCode="General">
                  <c:v>8.4910499999999996E-4</c:v>
                </c:pt>
                <c:pt idx="4014" formatCode="General">
                  <c:v>8.9518499999999995E-4</c:v>
                </c:pt>
                <c:pt idx="4015" formatCode="General">
                  <c:v>9.3749800000000004E-4</c:v>
                </c:pt>
                <c:pt idx="4016" formatCode="General">
                  <c:v>9.7589699999999998E-4</c:v>
                </c:pt>
                <c:pt idx="4017" formatCode="General">
                  <c:v>1.0102500000000001E-3</c:v>
                </c:pt>
                <c:pt idx="4018" formatCode="General">
                  <c:v>1.0404430000000001E-3</c:v>
                </c:pt>
                <c:pt idx="4019" formatCode="General">
                  <c:v>1.0663770000000001E-3</c:v>
                </c:pt>
                <c:pt idx="4020" formatCode="General">
                  <c:v>1.087974E-3</c:v>
                </c:pt>
                <c:pt idx="4021" formatCode="General">
                  <c:v>1.105169E-3</c:v>
                </c:pt>
                <c:pt idx="4022" formatCode="General">
                  <c:v>1.1179180000000001E-3</c:v>
                </c:pt>
                <c:pt idx="4023" formatCode="General">
                  <c:v>1.1261940000000001E-3</c:v>
                </c:pt>
                <c:pt idx="4024" formatCode="General">
                  <c:v>1.1299859999999999E-3</c:v>
                </c:pt>
                <c:pt idx="4025" formatCode="General">
                  <c:v>1.1293029999999999E-3</c:v>
                </c:pt>
                <c:pt idx="4026" formatCode="General">
                  <c:v>1.1241700000000001E-3</c:v>
                </c:pt>
                <c:pt idx="4027" formatCode="General">
                  <c:v>1.114631E-3</c:v>
                </c:pt>
                <c:pt idx="4028" formatCode="General">
                  <c:v>1.1007460000000001E-3</c:v>
                </c:pt>
                <c:pt idx="4029" formatCode="General">
                  <c:v>1.0825920000000001E-3</c:v>
                </c:pt>
                <c:pt idx="4030" formatCode="General">
                  <c:v>1.0602630000000001E-3</c:v>
                </c:pt>
                <c:pt idx="4031" formatCode="General">
                  <c:v>1.0338680000000001E-3</c:v>
                </c:pt>
                <c:pt idx="4032" formatCode="General">
                  <c:v>1.0035319999999999E-3</c:v>
                </c:pt>
                <c:pt idx="4033" formatCode="General">
                  <c:v>9.6939499999999996E-4</c:v>
                </c:pt>
                <c:pt idx="4034" formatCode="General">
                  <c:v>9.3161199999999996E-4</c:v>
                </c:pt>
                <c:pt idx="4035" formatCode="General">
                  <c:v>8.9034900000000002E-4</c:v>
                </c:pt>
                <c:pt idx="4036" formatCode="General">
                  <c:v>8.45789E-4</c:v>
                </c:pt>
                <c:pt idx="4037" formatCode="General">
                  <c:v>7.9812199999999996E-4</c:v>
                </c:pt>
                <c:pt idx="4038" formatCode="General">
                  <c:v>7.4755399999999999E-4</c:v>
                </c:pt>
                <c:pt idx="4039" formatCode="General">
                  <c:v>6.94299E-4</c:v>
                </c:pt>
                <c:pt idx="4040" formatCode="General">
                  <c:v>6.3858100000000004E-4</c:v>
                </c:pt>
                <c:pt idx="4041" formatCode="General">
                  <c:v>5.8063099999999996E-4</c:v>
                </c:pt>
                <c:pt idx="4042" formatCode="General">
                  <c:v>5.2068999999999998E-4</c:v>
                </c:pt>
                <c:pt idx="4043" formatCode="General">
                  <c:v>4.5900500000000001E-4</c:v>
                </c:pt>
                <c:pt idx="4044" formatCode="General">
                  <c:v>3.9582799999999998E-4</c:v>
                </c:pt>
                <c:pt idx="4045" formatCode="General">
                  <c:v>3.31415E-4</c:v>
                </c:pt>
                <c:pt idx="4046" formatCode="General">
                  <c:v>2.6602700000000001E-4</c:v>
                </c:pt>
                <c:pt idx="4047" formatCode="General">
                  <c:v>1.9992799999999999E-4</c:v>
                </c:pt>
                <c:pt idx="4048" formatCode="General">
                  <c:v>1.3338E-4</c:v>
                </c:pt>
                <c:pt idx="4049">
                  <c:v>6.6649600000000006E-5</c:v>
                </c:pt>
                <c:pt idx="4050">
                  <c:v>-1.56855E-14</c:v>
                </c:pt>
                <c:pt idx="4051">
                  <c:v>-6.6306100000000005E-5</c:v>
                </c:pt>
                <c:pt idx="4052" formatCode="General">
                  <c:v>-1.3200899999999999E-4</c:v>
                </c:pt>
                <c:pt idx="4053" formatCode="General">
                  <c:v>-1.9685300000000001E-4</c:v>
                </c:pt>
                <c:pt idx="4054" formatCode="General">
                  <c:v>-2.6058599999999999E-4</c:v>
                </c:pt>
                <c:pt idx="4055" formatCode="General">
                  <c:v>-3.2296400000000002E-4</c:v>
                </c:pt>
                <c:pt idx="4056" formatCode="General">
                  <c:v>-3.8374600000000002E-4</c:v>
                </c:pt>
                <c:pt idx="4057" formatCode="General">
                  <c:v>-4.42702E-4</c:v>
                </c:pt>
                <c:pt idx="4058" formatCode="General">
                  <c:v>-4.9960900000000003E-4</c:v>
                </c:pt>
                <c:pt idx="4059" formatCode="General">
                  <c:v>-5.5425199999999998E-4</c:v>
                </c:pt>
                <c:pt idx="4060" formatCode="General">
                  <c:v>-6.06428E-4</c:v>
                </c:pt>
                <c:pt idx="4061" formatCode="General">
                  <c:v>-6.5594399999999999E-4</c:v>
                </c:pt>
                <c:pt idx="4062" formatCode="General">
                  <c:v>-7.0261800000000001E-4</c:v>
                </c:pt>
                <c:pt idx="4063" formatCode="General">
                  <c:v>-7.4627999999999999E-4</c:v>
                </c:pt>
                <c:pt idx="4064" formatCode="General">
                  <c:v>-7.8677499999999997E-4</c:v>
                </c:pt>
                <c:pt idx="4065" formatCode="General">
                  <c:v>-8.2395899999999998E-4</c:v>
                </c:pt>
                <c:pt idx="4066" formatCode="General">
                  <c:v>-8.5770200000000001E-4</c:v>
                </c:pt>
                <c:pt idx="4067" formatCode="General">
                  <c:v>-8.87889E-4</c:v>
                </c:pt>
                <c:pt idx="4068" formatCode="General">
                  <c:v>-9.1441999999999999E-4</c:v>
                </c:pt>
                <c:pt idx="4069" formatCode="General">
                  <c:v>-9.3720800000000003E-4</c:v>
                </c:pt>
                <c:pt idx="4070" formatCode="General">
                  <c:v>-9.5618199999999997E-4</c:v>
                </c:pt>
                <c:pt idx="4071" formatCode="General">
                  <c:v>-9.7128899999999996E-4</c:v>
                </c:pt>
                <c:pt idx="4072" formatCode="General">
                  <c:v>-9.8248699999999999E-4</c:v>
                </c:pt>
                <c:pt idx="4073" formatCode="General">
                  <c:v>-9.8975400000000002E-4</c:v>
                </c:pt>
                <c:pt idx="4074" formatCode="General">
                  <c:v>-9.9308100000000004E-4</c:v>
                </c:pt>
                <c:pt idx="4075" formatCode="General">
                  <c:v>-9.9247399999999992E-4</c:v>
                </c:pt>
                <c:pt idx="4076" formatCode="General">
                  <c:v>-9.8795799999999994E-4</c:v>
                </c:pt>
                <c:pt idx="4077" formatCode="General">
                  <c:v>-9.7956900000000001E-4</c:v>
                </c:pt>
                <c:pt idx="4078" formatCode="General">
                  <c:v>-9.6736000000000001E-4</c:v>
                </c:pt>
                <c:pt idx="4079" formatCode="General">
                  <c:v>-9.5140000000000003E-4</c:v>
                </c:pt>
                <c:pt idx="4080" formatCode="General">
                  <c:v>-9.3177099999999997E-4</c:v>
                </c:pt>
                <c:pt idx="4081" formatCode="General">
                  <c:v>-9.0856900000000002E-4</c:v>
                </c:pt>
                <c:pt idx="4082" formatCode="General">
                  <c:v>-8.8190499999999999E-4</c:v>
                </c:pt>
                <c:pt idx="4083" formatCode="General">
                  <c:v>-8.5190000000000005E-4</c:v>
                </c:pt>
                <c:pt idx="4084" formatCode="General">
                  <c:v>-8.1869099999999997E-4</c:v>
                </c:pt>
                <c:pt idx="4085" formatCode="General">
                  <c:v>-7.82425E-4</c:v>
                </c:pt>
                <c:pt idx="4086" formatCode="General">
                  <c:v>-7.4326199999999996E-4</c:v>
                </c:pt>
                <c:pt idx="4087" formatCode="General">
                  <c:v>-7.0136899999999997E-4</c:v>
                </c:pt>
                <c:pt idx="4088" formatCode="General">
                  <c:v>-6.5692699999999997E-4</c:v>
                </c:pt>
                <c:pt idx="4089" formatCode="General">
                  <c:v>-6.1012499999999999E-4</c:v>
                </c:pt>
                <c:pt idx="4090" formatCode="General">
                  <c:v>-5.6115799999999997E-4</c:v>
                </c:pt>
                <c:pt idx="4091" formatCode="General">
                  <c:v>-5.1023099999999999E-4</c:v>
                </c:pt>
                <c:pt idx="4092" formatCode="General">
                  <c:v>-4.5755500000000001E-4</c:v>
                </c:pt>
                <c:pt idx="4093" formatCode="General">
                  <c:v>-4.0334700000000003E-4</c:v>
                </c:pt>
                <c:pt idx="4094" formatCode="General">
                  <c:v>-3.47828E-4</c:v>
                </c:pt>
                <c:pt idx="4095" formatCode="General">
                  <c:v>-2.9122499999999999E-4</c:v>
                </c:pt>
              </c:numCache>
            </c:numRef>
          </c:val>
          <c:smooth val="0"/>
          <c:extLst>
            <c:ext xmlns:c16="http://schemas.microsoft.com/office/drawing/2014/chart" uri="{C3380CC4-5D6E-409C-BE32-E72D297353CC}">
              <c16:uniqueId val="{00000000-D8F8-4D1D-9225-C91BBD52EEDD}"/>
            </c:ext>
          </c:extLst>
        </c:ser>
        <c:dLbls>
          <c:showLegendKey val="0"/>
          <c:showVal val="0"/>
          <c:showCatName val="0"/>
          <c:showSerName val="0"/>
          <c:showPercent val="0"/>
          <c:showBubbleSize val="0"/>
        </c:dLbls>
        <c:smooth val="0"/>
        <c:axId val="947035936"/>
        <c:axId val="1170443888"/>
      </c:lineChart>
      <c:catAx>
        <c:axId val="9470359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170443888"/>
        <c:crosses val="autoZero"/>
        <c:auto val="1"/>
        <c:lblAlgn val="ctr"/>
        <c:lblOffset val="100"/>
        <c:noMultiLvlLbl val="0"/>
      </c:catAx>
      <c:valAx>
        <c:axId val="117044388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947035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0.77391</cdr:x>
      <cdr:y>0.74142</cdr:y>
    </cdr:from>
    <cdr:to>
      <cdr:x>1</cdr:x>
      <cdr:y>1</cdr:y>
    </cdr:to>
    <cdr:sp macro="" textlink="">
      <cdr:nvSpPr>
        <cdr:cNvPr id="2" name="TextBox 1">
          <a:extLst xmlns:a="http://schemas.openxmlformats.org/drawingml/2006/main">
            <a:ext uri="{FF2B5EF4-FFF2-40B4-BE49-F238E27FC236}">
              <a16:creationId xmlns:a16="http://schemas.microsoft.com/office/drawing/2014/main" id="{D3F3010C-3BE2-4848-A6AD-5C1DE8E8BECE}"/>
            </a:ext>
          </a:extLst>
        </cdr:cNvPr>
        <cdr:cNvSpPr txBox="1"/>
      </cdr:nvSpPr>
      <cdr:spPr>
        <a:xfrm xmlns:a="http://schemas.openxmlformats.org/drawingml/2006/main">
          <a:off x="8138119" y="4309000"/>
          <a:ext cx="2377481" cy="15028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2000" dirty="0">
              <a:solidFill>
                <a:schemeClr val="accent3">
                  <a:lumMod val="60000"/>
                  <a:lumOff val="40000"/>
                </a:schemeClr>
              </a:solidFill>
            </a:rPr>
            <a:t>Not to scale.</a:t>
          </a:r>
          <a:br>
            <a:rPr lang="en-GB" sz="2000" dirty="0">
              <a:solidFill>
                <a:schemeClr val="accent3">
                  <a:lumMod val="60000"/>
                  <a:lumOff val="40000"/>
                </a:schemeClr>
              </a:solidFill>
            </a:rPr>
          </a:br>
          <a:r>
            <a:rPr lang="en-GB" sz="2000" dirty="0">
              <a:solidFill>
                <a:schemeClr val="accent3">
                  <a:lumMod val="60000"/>
                  <a:lumOff val="40000"/>
                </a:schemeClr>
              </a:solidFill>
            </a:rPr>
            <a:t>For explanation </a:t>
          </a:r>
          <a:br>
            <a:rPr lang="en-GB" sz="2000" dirty="0">
              <a:solidFill>
                <a:schemeClr val="accent3">
                  <a:lumMod val="60000"/>
                  <a:lumOff val="40000"/>
                </a:schemeClr>
              </a:solidFill>
            </a:rPr>
          </a:br>
          <a:r>
            <a:rPr lang="en-GB" sz="2000" dirty="0">
              <a:solidFill>
                <a:schemeClr val="accent3">
                  <a:lumMod val="60000"/>
                  <a:lumOff val="40000"/>
                </a:schemeClr>
              </a:solidFill>
            </a:rPr>
            <a:t>purposes only</a:t>
          </a:r>
        </a:p>
        <a:p xmlns:a="http://schemas.openxmlformats.org/drawingml/2006/main">
          <a:endParaRPr lang="en-GB" sz="2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D7D63D-A32D-4928-9201-05E8928AE9DB}" type="datetimeFigureOut">
              <a:rPr lang="en-GB" smtClean="0"/>
              <a:t>15/12/2021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83A2ED-B196-406F-AA0D-7E9D385C9787}" type="slidenum">
              <a:rPr lang="en-GB" smtClean="0"/>
              <a:t>‹#›</a:t>
            </a:fld>
            <a:endParaRPr lang="en-GB"/>
          </a:p>
        </p:txBody>
      </p:sp>
    </p:spTree>
    <p:extLst>
      <p:ext uri="{BB962C8B-B14F-4D97-AF65-F5344CB8AC3E}">
        <p14:creationId xmlns:p14="http://schemas.microsoft.com/office/powerpoint/2010/main" val="1259463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extBox 11"/>
          <p:cNvSpPr txBox="1"/>
          <p:nvPr userDrawn="1"/>
        </p:nvSpPr>
        <p:spPr>
          <a:xfrm>
            <a:off x="-24680" y="-76607"/>
            <a:ext cx="12216680" cy="121231"/>
          </a:xfrm>
          <a:prstGeom prst="rect">
            <a:avLst/>
          </a:prstGeom>
          <a:solidFill>
            <a:schemeClr val="accent4">
              <a:lumMod val="75000"/>
            </a:schemeClr>
          </a:solidFill>
        </p:spPr>
        <p:txBody>
          <a:bodyPr wrap="square" rtlCol="0">
            <a:spAutoFit/>
          </a:bodyPr>
          <a:lstStyle/>
          <a:p>
            <a:endParaRPr lang="en-GB" sz="400" dirty="0"/>
          </a:p>
        </p:txBody>
      </p:sp>
      <p:sp>
        <p:nvSpPr>
          <p:cNvPr id="6" name="Footer Placeholder 5"/>
          <p:cNvSpPr>
            <a:spLocks noGrp="1"/>
          </p:cNvSpPr>
          <p:nvPr>
            <p:ph type="ftr" sz="quarter" idx="11"/>
          </p:nvPr>
        </p:nvSpPr>
        <p:spPr/>
        <p:txBody>
          <a:bodyPr/>
          <a:lstStyle/>
          <a:p>
            <a:r>
              <a:rPr lang="en-GB" dirty="0"/>
              <a:t>©2021 Chronos Technology: COMPANY PROPRIETARY</a:t>
            </a:r>
          </a:p>
        </p:txBody>
      </p:sp>
      <p:pic>
        <p:nvPicPr>
          <p:cNvPr id="3" name="Picture 2" descr="A screenshot of a video game&#10;&#10;Description automatically generated with medium confidence">
            <a:extLst>
              <a:ext uri="{FF2B5EF4-FFF2-40B4-BE49-F238E27FC236}">
                <a16:creationId xmlns:a16="http://schemas.microsoft.com/office/drawing/2014/main" id="{47B18AC6-B027-7040-8AEC-600C56027E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80" y="44624"/>
            <a:ext cx="12216680" cy="4963966"/>
          </a:xfrm>
          <a:prstGeom prst="rect">
            <a:avLst/>
          </a:prstGeom>
        </p:spPr>
      </p:pic>
      <p:sp>
        <p:nvSpPr>
          <p:cNvPr id="15" name="Parallelogram 2">
            <a:extLst>
              <a:ext uri="{FF2B5EF4-FFF2-40B4-BE49-F238E27FC236}">
                <a16:creationId xmlns:a16="http://schemas.microsoft.com/office/drawing/2014/main" id="{5A4895F3-BF9E-D848-9099-86456BCAB43D}"/>
              </a:ext>
            </a:extLst>
          </p:cNvPr>
          <p:cNvSpPr/>
          <p:nvPr userDrawn="1"/>
        </p:nvSpPr>
        <p:spPr>
          <a:xfrm>
            <a:off x="-24680" y="4446784"/>
            <a:ext cx="12216680" cy="2443686"/>
          </a:xfrm>
          <a:prstGeom prst="flowChartManualInput">
            <a:avLst/>
          </a:prstGeom>
          <a:solidFill>
            <a:srgbClr val="604A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solidFill>
                <a:srgbClr val="C0C6E2"/>
              </a:solidFill>
            </a:endParaRPr>
          </a:p>
        </p:txBody>
      </p:sp>
      <p:pic>
        <p:nvPicPr>
          <p:cNvPr id="8" name="Picture 7">
            <a:extLst>
              <a:ext uri="{FF2B5EF4-FFF2-40B4-BE49-F238E27FC236}">
                <a16:creationId xmlns:a16="http://schemas.microsoft.com/office/drawing/2014/main" id="{6DC261B3-5B45-0B40-9511-C8387DBC11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0977" y="5811727"/>
            <a:ext cx="977631" cy="713618"/>
          </a:xfrm>
          <a:prstGeom prst="rect">
            <a:avLst/>
          </a:prstGeom>
        </p:spPr>
      </p:pic>
    </p:spTree>
    <p:extLst>
      <p:ext uri="{BB962C8B-B14F-4D97-AF65-F5344CB8AC3E}">
        <p14:creationId xmlns:p14="http://schemas.microsoft.com/office/powerpoint/2010/main" val="528569703"/>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CF0D1B0A-8A9E-C84E-96A6-E308A2436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B020A4C-FC3F-214D-AA80-1DACD9B135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0536" y="5733256"/>
            <a:ext cx="1143896" cy="834983"/>
          </a:xfrm>
          <a:prstGeom prst="rect">
            <a:avLst/>
          </a:prstGeom>
        </p:spPr>
      </p:pic>
    </p:spTree>
    <p:extLst>
      <p:ext uri="{BB962C8B-B14F-4D97-AF65-F5344CB8AC3E}">
        <p14:creationId xmlns:p14="http://schemas.microsoft.com/office/powerpoint/2010/main" val="206418098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rgbClr val="7030A0"/>
              </a:buClr>
              <a:defRPr/>
            </a:lvl1pPr>
            <a:lvl2pPr>
              <a:buClr>
                <a:srgbClr val="7030A0"/>
              </a:buClr>
              <a:defRPr/>
            </a:lvl2pPr>
            <a:lvl3pPr marL="1143000" indent="-228600">
              <a:buClr>
                <a:srgbClr val="7030A0"/>
              </a:buClr>
              <a:buFont typeface="Courier New" pitchFamily="49" charset="0"/>
              <a:buChar char="o"/>
              <a:defRPr/>
            </a:lvl3pPr>
            <a:lvl4pPr>
              <a:buClr>
                <a:srgbClr val="7030A0"/>
              </a:buClr>
              <a:defRPr/>
            </a:lvl4pPr>
            <a:lvl5pPr>
              <a:buClr>
                <a:srgbClr val="7030A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617246"/>
            <a:ext cx="2844800" cy="268139"/>
          </a:xfrm>
        </p:spPr>
        <p:txBody>
          <a:bodyPr/>
          <a:lstStyle>
            <a:lvl1pPr>
              <a:defRPr sz="800"/>
            </a:lvl1pPr>
          </a:lstStyle>
          <a:p>
            <a:fld id="{19847CD8-3F82-4768-B8DA-B11E5266A523}" type="datetime1">
              <a:rPr lang="en-GB" smtClean="0"/>
              <a:t>15/12/2021</a:t>
            </a:fld>
            <a:endParaRPr lang="en-GB" dirty="0"/>
          </a:p>
        </p:txBody>
      </p:sp>
      <p:sp>
        <p:nvSpPr>
          <p:cNvPr id="5" name="Footer Placeholder 4"/>
          <p:cNvSpPr>
            <a:spLocks noGrp="1"/>
          </p:cNvSpPr>
          <p:nvPr>
            <p:ph type="ftr" sz="quarter" idx="11"/>
          </p:nvPr>
        </p:nvSpPr>
        <p:spPr>
          <a:xfrm>
            <a:off x="4165600" y="6617246"/>
            <a:ext cx="3860800" cy="268139"/>
          </a:xfrm>
        </p:spPr>
        <p:txBody>
          <a:bodyPr/>
          <a:lstStyle>
            <a:lvl1pPr>
              <a:defRPr sz="800"/>
            </a:lvl1pPr>
          </a:lstStyle>
          <a:p>
            <a:r>
              <a:rPr lang="en-GB" dirty="0"/>
              <a:t>©2021 Chronos Technology: COMPANY PROPRIETARY</a:t>
            </a:r>
          </a:p>
        </p:txBody>
      </p:sp>
      <p:sp>
        <p:nvSpPr>
          <p:cNvPr id="6" name="Slide Number Placeholder 5"/>
          <p:cNvSpPr>
            <a:spLocks noGrp="1"/>
          </p:cNvSpPr>
          <p:nvPr>
            <p:ph type="sldNum" sz="quarter" idx="12"/>
          </p:nvPr>
        </p:nvSpPr>
        <p:spPr>
          <a:xfrm>
            <a:off x="8737600" y="6617246"/>
            <a:ext cx="2844800" cy="268139"/>
          </a:xfrm>
        </p:spPr>
        <p:txBody>
          <a:bodyPr/>
          <a:lstStyle>
            <a:lvl1pPr>
              <a:defRPr sz="800"/>
            </a:lvl1pPr>
          </a:lstStyle>
          <a:p>
            <a:fld id="{0ACC3CFE-09AC-46DC-B80A-EDF151567262}" type="slidenum">
              <a:rPr lang="en-GB" smtClean="0"/>
              <a:pPr/>
              <a:t>‹#›</a:t>
            </a:fld>
            <a:endParaRPr lang="en-GB" dirty="0"/>
          </a:p>
        </p:txBody>
      </p:sp>
      <p:sp>
        <p:nvSpPr>
          <p:cNvPr id="9" name="TextBox 8"/>
          <p:cNvSpPr txBox="1"/>
          <p:nvPr userDrawn="1"/>
        </p:nvSpPr>
        <p:spPr>
          <a:xfrm>
            <a:off x="2459" y="-27384"/>
            <a:ext cx="12192000" cy="153888"/>
          </a:xfrm>
          <a:prstGeom prst="rect">
            <a:avLst/>
          </a:prstGeom>
          <a:solidFill>
            <a:schemeClr val="accent4">
              <a:lumMod val="75000"/>
            </a:schemeClr>
          </a:solidFill>
        </p:spPr>
        <p:txBody>
          <a:bodyPr wrap="square" rtlCol="0">
            <a:spAutoFit/>
          </a:bodyPr>
          <a:lstStyle/>
          <a:p>
            <a:endParaRPr lang="en-GB" sz="400" dirty="0"/>
          </a:p>
        </p:txBody>
      </p:sp>
    </p:spTree>
    <p:extLst>
      <p:ext uri="{BB962C8B-B14F-4D97-AF65-F5344CB8AC3E}">
        <p14:creationId xmlns:p14="http://schemas.microsoft.com/office/powerpoint/2010/main" val="2863909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lvl1pPr>
          </a:lstStyle>
          <a:p>
            <a:r>
              <a:rPr lang="en-US"/>
              <a:t>Click to edit Master title style</a:t>
            </a:r>
            <a:endParaRPr lang="en-GB" dirty="0"/>
          </a:p>
        </p:txBody>
      </p:sp>
      <p:sp>
        <p:nvSpPr>
          <p:cNvPr id="10" name="Content Placeholder 2"/>
          <p:cNvSpPr>
            <a:spLocks noGrp="1"/>
          </p:cNvSpPr>
          <p:nvPr>
            <p:ph idx="13"/>
          </p:nvPr>
        </p:nvSpPr>
        <p:spPr>
          <a:xfrm>
            <a:off x="629589" y="1556792"/>
            <a:ext cx="5472608" cy="4608512"/>
          </a:xfrm>
        </p:spPr>
        <p:txBody>
          <a:bodyPr/>
          <a:lstStyle>
            <a:lvl1pPr>
              <a:buClr>
                <a:srgbClr val="7030A0"/>
              </a:buClr>
              <a:defRPr sz="2800"/>
            </a:lvl1pPr>
            <a:lvl2pPr>
              <a:buClr>
                <a:srgbClr val="7030A0"/>
              </a:buClr>
              <a:defRPr sz="2400"/>
            </a:lvl2pPr>
            <a:lvl3pPr marL="1143000" indent="-228600">
              <a:buClr>
                <a:srgbClr val="7030A0"/>
              </a:buClr>
              <a:buFont typeface="Courier New" pitchFamily="49" charset="0"/>
              <a:buChar char="o"/>
              <a:defRPr sz="2000"/>
            </a:lvl3pPr>
            <a:lvl4pPr>
              <a:buClr>
                <a:srgbClr val="7030A0"/>
              </a:buClr>
              <a:defRPr sz="1800"/>
            </a:lvl4pPr>
            <a:lvl5pPr>
              <a:buClr>
                <a:srgbClr val="7030A0"/>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14"/>
          </p:nvPr>
        </p:nvSpPr>
        <p:spPr>
          <a:xfrm>
            <a:off x="6371840" y="1556792"/>
            <a:ext cx="5472608" cy="4608512"/>
          </a:xfrm>
        </p:spPr>
        <p:txBody>
          <a:bodyPr/>
          <a:lstStyle>
            <a:lvl1pPr>
              <a:buClr>
                <a:srgbClr val="7030A0"/>
              </a:buClr>
              <a:defRPr sz="2800"/>
            </a:lvl1pPr>
            <a:lvl2pPr>
              <a:buClr>
                <a:srgbClr val="7030A0"/>
              </a:buClr>
              <a:defRPr sz="2400"/>
            </a:lvl2pPr>
            <a:lvl3pPr marL="1143000" indent="-228600">
              <a:buClr>
                <a:srgbClr val="7030A0"/>
              </a:buClr>
              <a:buFont typeface="Courier New" pitchFamily="49" charset="0"/>
              <a:buChar char="o"/>
              <a:defRPr sz="2000"/>
            </a:lvl3pPr>
            <a:lvl4pPr>
              <a:buClr>
                <a:srgbClr val="7030A0"/>
              </a:buClr>
              <a:defRPr sz="1800"/>
            </a:lvl4pPr>
            <a:lvl5pPr>
              <a:buClr>
                <a:srgbClr val="7030A0"/>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Box 10"/>
          <p:cNvSpPr txBox="1"/>
          <p:nvPr userDrawn="1"/>
        </p:nvSpPr>
        <p:spPr>
          <a:xfrm>
            <a:off x="0" y="0"/>
            <a:ext cx="12192000" cy="153888"/>
          </a:xfrm>
          <a:prstGeom prst="rect">
            <a:avLst/>
          </a:prstGeom>
          <a:solidFill>
            <a:schemeClr val="accent4">
              <a:lumMod val="75000"/>
            </a:schemeClr>
          </a:solidFill>
        </p:spPr>
        <p:txBody>
          <a:bodyPr wrap="square" rtlCol="0">
            <a:spAutoFit/>
          </a:bodyPr>
          <a:lstStyle/>
          <a:p>
            <a:endParaRPr lang="en-GB" sz="400" dirty="0"/>
          </a:p>
        </p:txBody>
      </p:sp>
      <p:sp>
        <p:nvSpPr>
          <p:cNvPr id="13" name="Date Placeholder 12"/>
          <p:cNvSpPr>
            <a:spLocks noGrp="1"/>
          </p:cNvSpPr>
          <p:nvPr>
            <p:ph type="dt" sz="half" idx="15"/>
          </p:nvPr>
        </p:nvSpPr>
        <p:spPr/>
        <p:txBody>
          <a:bodyPr/>
          <a:lstStyle/>
          <a:p>
            <a:fld id="{54EC67BD-3A54-43D0-BEAE-C2C2ACA0D84E}" type="datetime1">
              <a:rPr lang="en-GB" smtClean="0"/>
              <a:pPr/>
              <a:t>15/12/2021</a:t>
            </a:fld>
            <a:endParaRPr lang="en-GB" dirty="0"/>
          </a:p>
        </p:txBody>
      </p:sp>
      <p:sp>
        <p:nvSpPr>
          <p:cNvPr id="14" name="Footer Placeholder 13"/>
          <p:cNvSpPr>
            <a:spLocks noGrp="1"/>
          </p:cNvSpPr>
          <p:nvPr>
            <p:ph type="ftr" sz="quarter" idx="16"/>
          </p:nvPr>
        </p:nvSpPr>
        <p:spPr/>
        <p:txBody>
          <a:bodyPr/>
          <a:lstStyle/>
          <a:p>
            <a:r>
              <a:rPr lang="en-GB" dirty="0"/>
              <a:t>©2021 Chronos Technology: COMPANY PROPRIETARY</a:t>
            </a:r>
          </a:p>
        </p:txBody>
      </p:sp>
      <p:sp>
        <p:nvSpPr>
          <p:cNvPr id="15" name="Slide Number Placeholder 14"/>
          <p:cNvSpPr>
            <a:spLocks noGrp="1"/>
          </p:cNvSpPr>
          <p:nvPr>
            <p:ph type="sldNum" sz="quarter" idx="17"/>
          </p:nvPr>
        </p:nvSpPr>
        <p:spPr/>
        <p:txBody>
          <a:bodyPr/>
          <a:lstStyle/>
          <a:p>
            <a:fld id="{0ACC3CFE-09AC-46DC-B80A-EDF151567262}" type="slidenum">
              <a:rPr lang="en-GB" smtClean="0"/>
              <a:pPr/>
              <a:t>‹#›</a:t>
            </a:fld>
            <a:endParaRPr lang="en-GB" dirty="0"/>
          </a:p>
        </p:txBody>
      </p:sp>
    </p:spTree>
    <p:extLst>
      <p:ext uri="{BB962C8B-B14F-4D97-AF65-F5344CB8AC3E}">
        <p14:creationId xmlns:p14="http://schemas.microsoft.com/office/powerpoint/2010/main" val="264361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Box 12"/>
          <p:cNvSpPr txBox="1"/>
          <p:nvPr userDrawn="1"/>
        </p:nvSpPr>
        <p:spPr>
          <a:xfrm>
            <a:off x="0" y="0"/>
            <a:ext cx="12192000" cy="153888"/>
          </a:xfrm>
          <a:prstGeom prst="rect">
            <a:avLst/>
          </a:prstGeom>
          <a:solidFill>
            <a:schemeClr val="accent4">
              <a:lumMod val="75000"/>
            </a:schemeClr>
          </a:solidFill>
        </p:spPr>
        <p:txBody>
          <a:bodyPr wrap="square" rtlCol="0">
            <a:spAutoFit/>
          </a:bodyPr>
          <a:lstStyle/>
          <a:p>
            <a:endParaRPr lang="en-GB" sz="400" dirty="0"/>
          </a:p>
        </p:txBody>
      </p:sp>
      <p:sp>
        <p:nvSpPr>
          <p:cNvPr id="4" name="Date Placeholder 3"/>
          <p:cNvSpPr>
            <a:spLocks noGrp="1"/>
          </p:cNvSpPr>
          <p:nvPr>
            <p:ph type="dt" sz="half" idx="10"/>
          </p:nvPr>
        </p:nvSpPr>
        <p:spPr/>
        <p:txBody>
          <a:bodyPr/>
          <a:lstStyle/>
          <a:p>
            <a:fld id="{54EC67BD-3A54-43D0-BEAE-C2C2ACA0D84E}" type="datetime1">
              <a:rPr lang="en-GB" smtClean="0"/>
              <a:pPr/>
              <a:t>15/12/2021</a:t>
            </a:fld>
            <a:endParaRPr lang="en-GB" dirty="0"/>
          </a:p>
        </p:txBody>
      </p:sp>
      <p:sp>
        <p:nvSpPr>
          <p:cNvPr id="5" name="Footer Placeholder 4"/>
          <p:cNvSpPr>
            <a:spLocks noGrp="1"/>
          </p:cNvSpPr>
          <p:nvPr>
            <p:ph type="ftr" sz="quarter" idx="11"/>
          </p:nvPr>
        </p:nvSpPr>
        <p:spPr/>
        <p:txBody>
          <a:bodyPr/>
          <a:lstStyle/>
          <a:p>
            <a:r>
              <a:rPr lang="en-GB" dirty="0"/>
              <a:t>©2021 Chronos Technology: COMPANY PROPRIETARY</a:t>
            </a:r>
          </a:p>
        </p:txBody>
      </p:sp>
    </p:spTree>
    <p:extLst>
      <p:ext uri="{BB962C8B-B14F-4D97-AF65-F5344CB8AC3E}">
        <p14:creationId xmlns:p14="http://schemas.microsoft.com/office/powerpoint/2010/main" val="3482840374"/>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AEC6540-64C7-9747-877E-6D8504F5DE51}"/>
              </a:ext>
            </a:extLst>
          </p:cNvPr>
          <p:cNvSpPr>
            <a:spLocks noGrp="1"/>
          </p:cNvSpPr>
          <p:nvPr>
            <p:ph type="title"/>
          </p:nvPr>
        </p:nvSpPr>
        <p:spPr>
          <a:xfrm>
            <a:off x="355602" y="96296"/>
            <a:ext cx="11403631" cy="777240"/>
          </a:xfrm>
          <a:prstGeom prst="rect">
            <a:avLst/>
          </a:prstGeom>
        </p:spPr>
        <p:txBody>
          <a:bodyPr vert="horz" lIns="121888" tIns="60944" rIns="121888" bIns="60944" rtlCol="0" anchor="t" anchorCtr="0">
            <a:noAutofit/>
          </a:bodyPr>
          <a:lstStyle>
            <a:lvl1pPr>
              <a:defRPr sz="4400"/>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986DAD2F-D448-354C-9ACF-03ED78E9AF94}"/>
              </a:ext>
            </a:extLst>
          </p:cNvPr>
          <p:cNvSpPr>
            <a:spLocks noGrp="1"/>
          </p:cNvSpPr>
          <p:nvPr>
            <p:ph sz="quarter" idx="13"/>
          </p:nvPr>
        </p:nvSpPr>
        <p:spPr>
          <a:xfrm>
            <a:off x="354870" y="923074"/>
            <a:ext cx="11403630" cy="5385963"/>
          </a:xfrm>
          <a:prstGeom prst="rect">
            <a:avLst/>
          </a:prstGeom>
        </p:spPr>
        <p:txBody>
          <a:bodyPr/>
          <a:lstStyle>
            <a:lvl1pPr marL="274201" indent="-274201">
              <a:defRPr sz="3200"/>
            </a:lvl1pPr>
            <a:lvl2pPr marL="576072" indent="-274320">
              <a:defRPr sz="2800"/>
            </a:lvl2pPr>
            <a:lvl3pPr marL="868680" indent="-274320">
              <a:defRPr sz="2400"/>
            </a:lvl3pPr>
            <a:lvl4pPr marL="1143000" indent="-274320">
              <a:defRPr sz="2000"/>
            </a:lvl4pPr>
            <a:lvl5pPr marL="1435608" indent="-27432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ECFBB8E9-F63F-2849-8D93-515C0E381C43}"/>
              </a:ext>
            </a:extLst>
          </p:cNvPr>
          <p:cNvSpPr>
            <a:spLocks noGrp="1"/>
          </p:cNvSpPr>
          <p:nvPr>
            <p:ph type="sldNum" sz="quarter" idx="11"/>
          </p:nvPr>
        </p:nvSpPr>
        <p:spPr>
          <a:xfrm>
            <a:off x="75753" y="6413762"/>
            <a:ext cx="541193" cy="365125"/>
          </a:xfrm>
          <a:prstGeom prst="rect">
            <a:avLst/>
          </a:prstGeom>
        </p:spPr>
        <p:txBody>
          <a:bodyPr/>
          <a:lstStyle/>
          <a:p>
            <a:pPr algn="r"/>
            <a:fld id="{8C966FB5-52B7-6949-B0A0-AF71D5B5D070}" type="slidenum">
              <a:rPr lang="en-US" smtClean="0"/>
              <a:pPr algn="r"/>
              <a:t>‹#›</a:t>
            </a:fld>
            <a:endParaRPr lang="en-US" dirty="0"/>
          </a:p>
        </p:txBody>
      </p:sp>
      <p:sp>
        <p:nvSpPr>
          <p:cNvPr id="6" name="Footer Placeholder 4">
            <a:extLst>
              <a:ext uri="{FF2B5EF4-FFF2-40B4-BE49-F238E27FC236}">
                <a16:creationId xmlns:a16="http://schemas.microsoft.com/office/drawing/2014/main" id="{5FE2EE71-3E16-456F-A199-B3D3F3F83F42}"/>
              </a:ext>
            </a:extLst>
          </p:cNvPr>
          <p:cNvSpPr>
            <a:spLocks noGrp="1"/>
          </p:cNvSpPr>
          <p:nvPr>
            <p:ph type="ftr" sz="quarter" idx="3"/>
          </p:nvPr>
        </p:nvSpPr>
        <p:spPr>
          <a:xfrm>
            <a:off x="4165601" y="6609600"/>
            <a:ext cx="3860800" cy="233968"/>
          </a:xfrm>
          <a:prstGeom prst="rect">
            <a:avLst/>
          </a:prstGeom>
        </p:spPr>
        <p:txBody>
          <a:bodyPr vert="horz" lIns="121888" tIns="60944" rIns="121888" bIns="60944" rtlCol="0" anchor="ctr"/>
          <a:lstStyle>
            <a:lvl1pPr algn="ctr">
              <a:defRPr sz="900">
                <a:solidFill>
                  <a:schemeClr val="tx1">
                    <a:tint val="75000"/>
                  </a:schemeClr>
                </a:solidFill>
              </a:defRPr>
            </a:lvl1pPr>
          </a:lstStyle>
          <a:p>
            <a:r>
              <a:rPr lang="en-GB" dirty="0"/>
              <a:t>©2021 Chronos Technology: COMPANY PROPRIETARY</a:t>
            </a:r>
          </a:p>
        </p:txBody>
      </p:sp>
    </p:spTree>
    <p:extLst>
      <p:ext uri="{BB962C8B-B14F-4D97-AF65-F5344CB8AC3E}">
        <p14:creationId xmlns:p14="http://schemas.microsoft.com/office/powerpoint/2010/main" val="2532686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 Line Title and Content">
    <p:spTree>
      <p:nvGrpSpPr>
        <p:cNvPr id="1" name=""/>
        <p:cNvGrpSpPr/>
        <p:nvPr/>
      </p:nvGrpSpPr>
      <p:grpSpPr>
        <a:xfrm>
          <a:off x="0" y="0"/>
          <a:ext cx="0" cy="0"/>
          <a:chOff x="0" y="0"/>
          <a:chExt cx="0" cy="0"/>
        </a:xfrm>
      </p:grpSpPr>
      <p:sp>
        <p:nvSpPr>
          <p:cNvPr id="6" name="Content Placeholder 12">
            <a:extLst>
              <a:ext uri="{FF2B5EF4-FFF2-40B4-BE49-F238E27FC236}">
                <a16:creationId xmlns:a16="http://schemas.microsoft.com/office/drawing/2014/main" id="{955162B4-304F-5841-8C1A-37D23DCFC924}"/>
              </a:ext>
            </a:extLst>
          </p:cNvPr>
          <p:cNvSpPr>
            <a:spLocks noGrp="1"/>
          </p:cNvSpPr>
          <p:nvPr>
            <p:ph sz="quarter" idx="15"/>
          </p:nvPr>
        </p:nvSpPr>
        <p:spPr>
          <a:xfrm>
            <a:off x="355601" y="1626375"/>
            <a:ext cx="11403630" cy="4664076"/>
          </a:xfrm>
          <a:prstGeom prst="rect">
            <a:avLst/>
          </a:prstGeom>
        </p:spPr>
        <p:txBody>
          <a:bodyPr/>
          <a:lstStyle>
            <a:lvl1pPr marL="274201" indent="-274201">
              <a:defRPr/>
            </a:lvl1pPr>
            <a:lvl2pPr marL="576072" indent="-274320">
              <a:defRPr/>
            </a:lvl2pPr>
            <a:lvl3pPr marL="868680" indent="-274320">
              <a:defRPr/>
            </a:lvl3pPr>
            <a:lvl4pPr marL="1143000" indent="-274320">
              <a:defRPr/>
            </a:lvl4pPr>
            <a:lvl5pPr marL="1435608"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a:extLst>
              <a:ext uri="{FF2B5EF4-FFF2-40B4-BE49-F238E27FC236}">
                <a16:creationId xmlns:a16="http://schemas.microsoft.com/office/drawing/2014/main" id="{D84620E5-7604-BF40-AA2A-68D1E97B5AFE}"/>
              </a:ext>
            </a:extLst>
          </p:cNvPr>
          <p:cNvSpPr>
            <a:spLocks noGrp="1"/>
          </p:cNvSpPr>
          <p:nvPr>
            <p:ph type="sldNum" sz="quarter" idx="11"/>
          </p:nvPr>
        </p:nvSpPr>
        <p:spPr>
          <a:xfrm>
            <a:off x="75753" y="6413762"/>
            <a:ext cx="541193" cy="365125"/>
          </a:xfrm>
          <a:prstGeom prst="rect">
            <a:avLst/>
          </a:prstGeom>
        </p:spPr>
        <p:txBody>
          <a:bodyPr/>
          <a:lstStyle/>
          <a:p>
            <a:pPr algn="r"/>
            <a:fld id="{8C966FB5-52B7-6949-B0A0-AF71D5B5D070}" type="slidenum">
              <a:rPr lang="en-US" smtClean="0"/>
              <a:pPr algn="r"/>
              <a:t>‹#›</a:t>
            </a:fld>
            <a:endParaRPr lang="en-US" dirty="0"/>
          </a:p>
        </p:txBody>
      </p:sp>
      <p:sp>
        <p:nvSpPr>
          <p:cNvPr id="7" name="Title Placeholder 1">
            <a:extLst>
              <a:ext uri="{FF2B5EF4-FFF2-40B4-BE49-F238E27FC236}">
                <a16:creationId xmlns:a16="http://schemas.microsoft.com/office/drawing/2014/main" id="{098AAA9D-2041-3B4F-8508-758963B7970D}"/>
              </a:ext>
            </a:extLst>
          </p:cNvPr>
          <p:cNvSpPr>
            <a:spLocks noGrp="1"/>
          </p:cNvSpPr>
          <p:nvPr>
            <p:ph type="title"/>
          </p:nvPr>
        </p:nvSpPr>
        <p:spPr>
          <a:xfrm>
            <a:off x="355602" y="96296"/>
            <a:ext cx="11403631" cy="1489280"/>
          </a:xfrm>
          <a:prstGeom prst="rect">
            <a:avLst/>
          </a:prstGeom>
        </p:spPr>
        <p:txBody>
          <a:bodyPr vert="horz" lIns="121888" tIns="60944" rIns="121888" bIns="60944" rtlCol="0" anchor="t" anchorCtr="0">
            <a:no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516A6C8C-5670-1242-B987-55F42BAD97D1}"/>
              </a:ext>
            </a:extLst>
          </p:cNvPr>
          <p:cNvSpPr>
            <a:spLocks noGrp="1"/>
          </p:cNvSpPr>
          <p:nvPr>
            <p:ph type="ftr" sz="quarter" idx="3"/>
          </p:nvPr>
        </p:nvSpPr>
        <p:spPr>
          <a:xfrm>
            <a:off x="4165599" y="6479339"/>
            <a:ext cx="3860800" cy="233968"/>
          </a:xfrm>
          <a:prstGeom prst="rect">
            <a:avLst/>
          </a:prstGeom>
        </p:spPr>
        <p:txBody>
          <a:bodyPr vert="horz" lIns="121888" tIns="60944" rIns="121888" bIns="60944" rtlCol="0" anchor="ctr"/>
          <a:lstStyle>
            <a:lvl1pPr algn="ctr">
              <a:defRPr sz="1000">
                <a:solidFill>
                  <a:schemeClr val="tx1">
                    <a:tint val="75000"/>
                  </a:schemeClr>
                </a:solidFill>
              </a:defRPr>
            </a:lvl1pPr>
          </a:lstStyle>
          <a:p>
            <a:r>
              <a:rPr lang="en-GB" dirty="0"/>
              <a:t>©2021 Chronos Technology: COMPANY PROPRIETARY</a:t>
            </a:r>
          </a:p>
        </p:txBody>
      </p:sp>
    </p:spTree>
    <p:extLst>
      <p:ext uri="{BB962C8B-B14F-4D97-AF65-F5344CB8AC3E}">
        <p14:creationId xmlns:p14="http://schemas.microsoft.com/office/powerpoint/2010/main" val="280883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ext Layout">
    <p:spTree>
      <p:nvGrpSpPr>
        <p:cNvPr id="1" name=""/>
        <p:cNvGrpSpPr/>
        <p:nvPr/>
      </p:nvGrpSpPr>
      <p:grpSpPr>
        <a:xfrm>
          <a:off x="0" y="0"/>
          <a:ext cx="0" cy="0"/>
          <a:chOff x="0" y="0"/>
          <a:chExt cx="0" cy="0"/>
        </a:xfrm>
      </p:grpSpPr>
      <p:sp>
        <p:nvSpPr>
          <p:cNvPr id="2" name="Title 1"/>
          <p:cNvSpPr>
            <a:spLocks noGrp="1"/>
          </p:cNvSpPr>
          <p:nvPr>
            <p:ph type="title"/>
          </p:nvPr>
        </p:nvSpPr>
        <p:spPr>
          <a:xfrm>
            <a:off x="527050" y="130705"/>
            <a:ext cx="9407174" cy="831851"/>
          </a:xfrm>
          <a:noFill/>
          <a:ln w="9525">
            <a:noFill/>
            <a:miter lim="800000"/>
            <a:headEnd/>
            <a:tailEnd/>
          </a:ln>
        </p:spPr>
        <p:txBody>
          <a:bodyPr vert="horz" wrap="square" lIns="91429" tIns="45714" rIns="91429" bIns="45714" numCol="1" anchor="ctr" anchorCtr="0" compatLnSpc="1">
            <a:prstTxWarp prst="textNoShape">
              <a:avLst/>
            </a:prstTxWarp>
          </a:bodyPr>
          <a:lstStyle>
            <a:lvl1pPr>
              <a:defRPr lang="en-US" noProof="0" dirty="0"/>
            </a:lvl1pPr>
          </a:lstStyle>
          <a:p>
            <a:pPr lvl="0"/>
            <a:r>
              <a:rPr lang="en-US" noProof="0"/>
              <a:t>Click to edit Master title style</a:t>
            </a:r>
            <a:endParaRPr lang="en-US" noProof="0" dirty="0"/>
          </a:p>
        </p:txBody>
      </p:sp>
      <p:sp>
        <p:nvSpPr>
          <p:cNvPr id="7" name="Text Placeholder 6"/>
          <p:cNvSpPr>
            <a:spLocks noGrp="1"/>
          </p:cNvSpPr>
          <p:nvPr>
            <p:ph type="body" sz="quarter" idx="10"/>
          </p:nvPr>
        </p:nvSpPr>
        <p:spPr>
          <a:xfrm>
            <a:off x="527049" y="1261532"/>
            <a:ext cx="11260666" cy="5215471"/>
          </a:xfrm>
        </p:spPr>
        <p:txBody>
          <a:bodyPr/>
          <a:lstStyle>
            <a:lvl1pPr>
              <a:lnSpc>
                <a:spcPct val="100000"/>
              </a:lnSpc>
              <a:spcBef>
                <a:spcPts val="600"/>
              </a:spcBef>
              <a:defRPr/>
            </a:lvl1pPr>
            <a:lvl2pPr marL="457086" indent="-231717">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343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304801" y="1143000"/>
            <a:ext cx="11582400" cy="53340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075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14ABC63-0F02-3D4C-B5A8-224D9EF04437}"/>
              </a:ext>
            </a:extLst>
          </p:cNvPr>
          <p:cNvSpPr>
            <a:spLocks noGrp="1"/>
          </p:cNvSpPr>
          <p:nvPr>
            <p:ph type="title"/>
          </p:nvPr>
        </p:nvSpPr>
        <p:spPr>
          <a:xfrm>
            <a:off x="355602" y="96297"/>
            <a:ext cx="11403631" cy="777240"/>
          </a:xfrm>
        </p:spPr>
        <p:txBody>
          <a:bodyPr/>
          <a:lstStyle/>
          <a:p>
            <a:r>
              <a:rPr lang="en-US"/>
              <a:t>Click to edit Master title style</a:t>
            </a:r>
            <a:endParaRPr lang="en-US" dirty="0"/>
          </a:p>
        </p:txBody>
      </p:sp>
      <p:sp>
        <p:nvSpPr>
          <p:cNvPr id="7" name="Content Placeholder 12">
            <a:extLst>
              <a:ext uri="{FF2B5EF4-FFF2-40B4-BE49-F238E27FC236}">
                <a16:creationId xmlns:a16="http://schemas.microsoft.com/office/drawing/2014/main" id="{2EFF8C43-59A6-4644-B04E-6AE187BD55D1}"/>
              </a:ext>
            </a:extLst>
          </p:cNvPr>
          <p:cNvSpPr>
            <a:spLocks noGrp="1"/>
          </p:cNvSpPr>
          <p:nvPr>
            <p:ph sz="quarter" idx="15"/>
          </p:nvPr>
        </p:nvSpPr>
        <p:spPr>
          <a:xfrm>
            <a:off x="355602" y="929270"/>
            <a:ext cx="5507280" cy="5374679"/>
          </a:xfrm>
          <a:prstGeom prst="rect">
            <a:avLst/>
          </a:prstGeom>
        </p:spPr>
        <p:txBody>
          <a:bodyPr/>
          <a:lstStyle>
            <a:lvl1pPr marL="274201" indent="-274201">
              <a:defRPr/>
            </a:lvl1pPr>
            <a:lvl2pPr marL="576072" indent="-274320">
              <a:defRPr/>
            </a:lvl2pPr>
            <a:lvl3pPr marL="868680" indent="-274320">
              <a:defRPr/>
            </a:lvl3pPr>
            <a:lvl4pPr marL="1143000" indent="-274320">
              <a:defRPr/>
            </a:lvl4pPr>
            <a:lvl5pPr marL="1435608"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2">
            <a:extLst>
              <a:ext uri="{FF2B5EF4-FFF2-40B4-BE49-F238E27FC236}">
                <a16:creationId xmlns:a16="http://schemas.microsoft.com/office/drawing/2014/main" id="{69F5C3FF-72D2-604B-A6AF-63E081CA68F8}"/>
              </a:ext>
            </a:extLst>
          </p:cNvPr>
          <p:cNvSpPr>
            <a:spLocks noGrp="1"/>
          </p:cNvSpPr>
          <p:nvPr>
            <p:ph sz="quarter" idx="16"/>
          </p:nvPr>
        </p:nvSpPr>
        <p:spPr>
          <a:xfrm>
            <a:off x="6251952" y="929270"/>
            <a:ext cx="5507280" cy="5374678"/>
          </a:xfrm>
          <a:prstGeom prst="rect">
            <a:avLst/>
          </a:prstGeom>
        </p:spPr>
        <p:txBody>
          <a:bodyPr/>
          <a:lstStyle>
            <a:lvl1pPr marL="274201" indent="-274201">
              <a:defRPr/>
            </a:lvl1pPr>
            <a:lvl2pPr marL="576072" indent="-274320">
              <a:defRPr/>
            </a:lvl2pPr>
            <a:lvl3pPr marL="868680" indent="-274320">
              <a:defRPr/>
            </a:lvl3pPr>
            <a:lvl4pPr marL="1143000" indent="-274320">
              <a:defRPr/>
            </a:lvl4pPr>
            <a:lvl5pPr marL="1435608"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a:extLst>
              <a:ext uri="{FF2B5EF4-FFF2-40B4-BE49-F238E27FC236}">
                <a16:creationId xmlns:a16="http://schemas.microsoft.com/office/drawing/2014/main" id="{1E207374-1933-8943-A74C-3F7383DA9D7F}"/>
              </a:ext>
            </a:extLst>
          </p:cNvPr>
          <p:cNvSpPr>
            <a:spLocks noGrp="1"/>
          </p:cNvSpPr>
          <p:nvPr>
            <p:ph type="sldNum" sz="quarter" idx="11"/>
          </p:nvPr>
        </p:nvSpPr>
        <p:spPr>
          <a:xfrm>
            <a:off x="75753" y="6413762"/>
            <a:ext cx="541193" cy="365125"/>
          </a:xfrm>
          <a:prstGeom prst="rect">
            <a:avLst/>
          </a:prstGeom>
        </p:spPr>
        <p:txBody>
          <a:bodyPr/>
          <a:lstStyle/>
          <a:p>
            <a:pPr algn="r"/>
            <a:fld id="{8C966FB5-52B7-6949-B0A0-AF71D5B5D070}" type="slidenum">
              <a:rPr lang="en-US" smtClean="0"/>
              <a:pPr algn="r"/>
              <a:t>‹#›</a:t>
            </a:fld>
            <a:endParaRPr lang="en-US" dirty="0"/>
          </a:p>
        </p:txBody>
      </p:sp>
      <p:sp>
        <p:nvSpPr>
          <p:cNvPr id="6" name="Footer Placeholder 4">
            <a:extLst>
              <a:ext uri="{FF2B5EF4-FFF2-40B4-BE49-F238E27FC236}">
                <a16:creationId xmlns:a16="http://schemas.microsoft.com/office/drawing/2014/main" id="{FF9A439E-4319-4882-B6ED-B82C812C165C}"/>
              </a:ext>
            </a:extLst>
          </p:cNvPr>
          <p:cNvSpPr>
            <a:spLocks noGrp="1"/>
          </p:cNvSpPr>
          <p:nvPr>
            <p:ph type="ftr" sz="quarter" idx="3"/>
          </p:nvPr>
        </p:nvSpPr>
        <p:spPr>
          <a:xfrm>
            <a:off x="4165601" y="6609600"/>
            <a:ext cx="3860800" cy="233968"/>
          </a:xfrm>
          <a:prstGeom prst="rect">
            <a:avLst/>
          </a:prstGeom>
        </p:spPr>
        <p:txBody>
          <a:bodyPr vert="horz" lIns="121888" tIns="60944" rIns="121888" bIns="60944" rtlCol="0" anchor="ctr"/>
          <a:lstStyle>
            <a:lvl1pPr algn="ctr">
              <a:defRPr sz="900">
                <a:solidFill>
                  <a:schemeClr val="tx1">
                    <a:tint val="75000"/>
                  </a:schemeClr>
                </a:solidFill>
              </a:defRPr>
            </a:lvl1pPr>
          </a:lstStyle>
          <a:p>
            <a:r>
              <a:rPr lang="en-GB" dirty="0"/>
              <a:t>©2021 Chronos Technology: COMPANY PROPRIETARY</a:t>
            </a:r>
          </a:p>
        </p:txBody>
      </p:sp>
    </p:spTree>
    <p:extLst>
      <p:ext uri="{BB962C8B-B14F-4D97-AF65-F5344CB8AC3E}">
        <p14:creationId xmlns:p14="http://schemas.microsoft.com/office/powerpoint/2010/main" val="168859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1582400" cy="1143000"/>
          </a:xfrm>
          <a:prstGeom prst="rect">
            <a:avLst/>
          </a:prstGeom>
        </p:spPr>
        <p:txBody>
          <a:bodyPr vert="horz" lIns="91440" tIns="45720" rIns="91440" bIns="45720" rtlCol="0" anchor="ctr">
            <a:normAutofit/>
          </a:bodyPr>
          <a:lstStyle/>
          <a:p>
            <a:r>
              <a:rPr lang="en-US" dirty="0"/>
              <a:t>Click to edit Master title Calibri Head 40</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09600" y="6525345"/>
            <a:ext cx="28448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54EC67BD-3A54-43D0-BEAE-C2C2ACA0D84E}" type="datetime1">
              <a:rPr lang="en-GB" smtClean="0"/>
              <a:pPr/>
              <a:t>15/12/2021</a:t>
            </a:fld>
            <a:endParaRPr lang="en-GB" dirty="0"/>
          </a:p>
        </p:txBody>
      </p:sp>
      <p:sp>
        <p:nvSpPr>
          <p:cNvPr id="5" name="Footer Placeholder 4"/>
          <p:cNvSpPr>
            <a:spLocks noGrp="1"/>
          </p:cNvSpPr>
          <p:nvPr>
            <p:ph type="ftr" sz="quarter" idx="3"/>
          </p:nvPr>
        </p:nvSpPr>
        <p:spPr>
          <a:xfrm>
            <a:off x="4165600" y="6525345"/>
            <a:ext cx="3860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GB" dirty="0"/>
              <a:t>©2021 Chronos Technology: COMPANY PROPRIETARY</a:t>
            </a:r>
          </a:p>
        </p:txBody>
      </p:sp>
      <p:sp>
        <p:nvSpPr>
          <p:cNvPr id="6" name="Slide Number Placeholder 5"/>
          <p:cNvSpPr>
            <a:spLocks noGrp="1"/>
          </p:cNvSpPr>
          <p:nvPr>
            <p:ph type="sldNum" sz="quarter" idx="4"/>
          </p:nvPr>
        </p:nvSpPr>
        <p:spPr>
          <a:xfrm>
            <a:off x="8737600" y="6525345"/>
            <a:ext cx="28448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0ACC3CFE-09AC-46DC-B80A-EDF151567262}" type="slidenum">
              <a:rPr lang="en-GB" smtClean="0"/>
              <a:pPr/>
              <a:t>‹#›</a:t>
            </a:fld>
            <a:endParaRPr lang="en-GB" dirty="0"/>
          </a:p>
        </p:txBody>
      </p:sp>
    </p:spTree>
    <p:extLst>
      <p:ext uri="{BB962C8B-B14F-4D97-AF65-F5344CB8AC3E}">
        <p14:creationId xmlns:p14="http://schemas.microsoft.com/office/powerpoint/2010/main" val="359765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70" r:id="rId6"/>
    <p:sldLayoutId id="2147483671" r:id="rId7"/>
    <p:sldLayoutId id="2147483672" r:id="rId8"/>
    <p:sldLayoutId id="2147483673" r:id="rId9"/>
    <p:sldLayoutId id="2147483675" r:id="rId10"/>
  </p:sldLayoutIdLst>
  <p:hf hdr="0"/>
  <p:txStyles>
    <p:titleStyle>
      <a:lvl1pPr algn="l" defTabSz="914400" rtl="0" eaLnBrk="1" latinLnBrk="0" hangingPunct="1">
        <a:spcBef>
          <a:spcPct val="0"/>
        </a:spcBef>
        <a:buNone/>
        <a:defRPr sz="40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7030A0"/>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030A0"/>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030A0"/>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030A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030A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9F359C-7E05-43DE-8A1E-B196527F65F7}"/>
              </a:ext>
            </a:extLst>
          </p:cNvPr>
          <p:cNvSpPr txBox="1">
            <a:spLocks/>
          </p:cNvSpPr>
          <p:nvPr/>
        </p:nvSpPr>
        <p:spPr>
          <a:xfrm>
            <a:off x="623392" y="5229200"/>
            <a:ext cx="10304512"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GB" b="1" dirty="0">
                <a:ln w="12700">
                  <a:solidFill>
                    <a:schemeClr val="accent4">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eLoran – Here to Stay or Gone Away</a:t>
            </a:r>
          </a:p>
        </p:txBody>
      </p:sp>
    </p:spTree>
    <p:extLst>
      <p:ext uri="{BB962C8B-B14F-4D97-AF65-F5344CB8AC3E}">
        <p14:creationId xmlns:p14="http://schemas.microsoft.com/office/powerpoint/2010/main" val="4037755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8179-0574-4FDD-9DD0-D8733D54ADE6}"/>
              </a:ext>
            </a:extLst>
          </p:cNvPr>
          <p:cNvSpPr>
            <a:spLocks noGrp="1"/>
          </p:cNvSpPr>
          <p:nvPr>
            <p:ph type="title"/>
          </p:nvPr>
        </p:nvSpPr>
        <p:spPr>
          <a:xfrm>
            <a:off x="117884" y="274441"/>
            <a:ext cx="11582400" cy="1143000"/>
          </a:xfrm>
        </p:spPr>
        <p:txBody>
          <a:bodyPr/>
          <a:lstStyle/>
          <a:p>
            <a:r>
              <a:rPr lang="en-GB" b="1" dirty="0"/>
              <a:t>The LF Pulse</a:t>
            </a:r>
          </a:p>
        </p:txBody>
      </p:sp>
      <p:graphicFrame>
        <p:nvGraphicFramePr>
          <p:cNvPr id="4" name="Content Placeholder 3">
            <a:extLst>
              <a:ext uri="{FF2B5EF4-FFF2-40B4-BE49-F238E27FC236}">
                <a16:creationId xmlns:a16="http://schemas.microsoft.com/office/drawing/2014/main" id="{F7BB8178-637E-4476-925F-C27FFDA100A8}"/>
              </a:ext>
            </a:extLst>
          </p:cNvPr>
          <p:cNvGraphicFramePr>
            <a:graphicFrameLocks noGrp="1"/>
          </p:cNvGraphicFramePr>
          <p:nvPr>
            <p:ph idx="1"/>
            <p:extLst>
              <p:ext uri="{D42A27DB-BD31-4B8C-83A1-F6EECF244321}">
                <p14:modId xmlns:p14="http://schemas.microsoft.com/office/powerpoint/2010/main" val="2831947157"/>
              </p:ext>
            </p:extLst>
          </p:nvPr>
        </p:nvGraphicFramePr>
        <p:xfrm>
          <a:off x="838200" y="365125"/>
          <a:ext cx="10515600" cy="5811838"/>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A3CCA62F-43FE-4C7D-A8BD-66ADE4E93997}"/>
              </a:ext>
            </a:extLst>
          </p:cNvPr>
          <p:cNvCxnSpPr/>
          <p:nvPr/>
        </p:nvCxnSpPr>
        <p:spPr>
          <a:xfrm flipH="1">
            <a:off x="609600" y="1772816"/>
            <a:ext cx="4190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ECD64A-0793-49E9-B11D-8B3DABA719D0}"/>
              </a:ext>
            </a:extLst>
          </p:cNvPr>
          <p:cNvCxnSpPr>
            <a:cxnSpLocks/>
          </p:cNvCxnSpPr>
          <p:nvPr/>
        </p:nvCxnSpPr>
        <p:spPr>
          <a:xfrm flipH="1">
            <a:off x="609600" y="3429000"/>
            <a:ext cx="10598968" cy="9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7CA9E63-A3F9-4CE9-9017-32091B089A4E}"/>
              </a:ext>
            </a:extLst>
          </p:cNvPr>
          <p:cNvCxnSpPr/>
          <p:nvPr/>
        </p:nvCxnSpPr>
        <p:spPr>
          <a:xfrm>
            <a:off x="838200" y="1772816"/>
            <a:ext cx="0" cy="16561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49EB08-0098-48AF-ADF4-7EEC79405C20}"/>
              </a:ext>
            </a:extLst>
          </p:cNvPr>
          <p:cNvCxnSpPr/>
          <p:nvPr/>
        </p:nvCxnSpPr>
        <p:spPr>
          <a:xfrm flipH="1">
            <a:off x="609600" y="2492896"/>
            <a:ext cx="4190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1CBAC-F677-46B9-AE8C-6395045564B9}"/>
              </a:ext>
            </a:extLst>
          </p:cNvPr>
          <p:cNvCxnSpPr/>
          <p:nvPr/>
        </p:nvCxnSpPr>
        <p:spPr>
          <a:xfrm>
            <a:off x="1199456" y="3429000"/>
            <a:ext cx="0" cy="2747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2267949-C8EC-434E-B384-89DA9C65787C}"/>
              </a:ext>
            </a:extLst>
          </p:cNvPr>
          <p:cNvCxnSpPr>
            <a:cxnSpLocks/>
          </p:cNvCxnSpPr>
          <p:nvPr/>
        </p:nvCxnSpPr>
        <p:spPr>
          <a:xfrm>
            <a:off x="2855640" y="1772816"/>
            <a:ext cx="0" cy="4548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C07768-414D-4CB0-B2B4-D4765E09CA0D}"/>
              </a:ext>
            </a:extLst>
          </p:cNvPr>
          <p:cNvCxnSpPr>
            <a:cxnSpLocks/>
          </p:cNvCxnSpPr>
          <p:nvPr/>
        </p:nvCxnSpPr>
        <p:spPr>
          <a:xfrm>
            <a:off x="6096000" y="1772816"/>
            <a:ext cx="0" cy="4548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E366438-CBD7-453B-9D7B-6759B222BE9D}"/>
              </a:ext>
            </a:extLst>
          </p:cNvPr>
          <p:cNvCxnSpPr/>
          <p:nvPr/>
        </p:nvCxnSpPr>
        <p:spPr>
          <a:xfrm>
            <a:off x="1199456" y="5589240"/>
            <a:ext cx="165618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02D66C2-045D-4A97-9415-3F4CBBB08484}"/>
              </a:ext>
            </a:extLst>
          </p:cNvPr>
          <p:cNvCxnSpPr>
            <a:cxnSpLocks/>
          </p:cNvCxnSpPr>
          <p:nvPr/>
        </p:nvCxnSpPr>
        <p:spPr>
          <a:xfrm>
            <a:off x="1199456" y="6093296"/>
            <a:ext cx="489654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51C939-0364-4CB1-8417-60D9B7B79ADA}"/>
              </a:ext>
            </a:extLst>
          </p:cNvPr>
          <p:cNvCxnSpPr>
            <a:cxnSpLocks/>
          </p:cNvCxnSpPr>
          <p:nvPr/>
        </p:nvCxnSpPr>
        <p:spPr>
          <a:xfrm>
            <a:off x="1919536" y="1916832"/>
            <a:ext cx="0" cy="4548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47B731E-C28E-41B3-B49A-C9DE637DDF70}"/>
              </a:ext>
            </a:extLst>
          </p:cNvPr>
          <p:cNvCxnSpPr>
            <a:cxnSpLocks/>
          </p:cNvCxnSpPr>
          <p:nvPr/>
        </p:nvCxnSpPr>
        <p:spPr>
          <a:xfrm>
            <a:off x="1199456" y="5085184"/>
            <a:ext cx="7200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6F47AEA-161F-48E5-B595-9819D104E037}"/>
              </a:ext>
            </a:extLst>
          </p:cNvPr>
          <p:cNvSpPr txBox="1"/>
          <p:nvPr/>
        </p:nvSpPr>
        <p:spPr>
          <a:xfrm>
            <a:off x="819084" y="2695160"/>
            <a:ext cx="524503" cy="369332"/>
          </a:xfrm>
          <a:prstGeom prst="rect">
            <a:avLst/>
          </a:prstGeom>
          <a:noFill/>
        </p:spPr>
        <p:txBody>
          <a:bodyPr wrap="none" rtlCol="0">
            <a:spAutoFit/>
          </a:bodyPr>
          <a:lstStyle/>
          <a:p>
            <a:r>
              <a:rPr lang="en-GB" dirty="0"/>
              <a:t>A/2</a:t>
            </a:r>
          </a:p>
        </p:txBody>
      </p:sp>
      <p:sp>
        <p:nvSpPr>
          <p:cNvPr id="24" name="TextBox 23">
            <a:extLst>
              <a:ext uri="{FF2B5EF4-FFF2-40B4-BE49-F238E27FC236}">
                <a16:creationId xmlns:a16="http://schemas.microsoft.com/office/drawing/2014/main" id="{D005BF11-6704-4A99-A1AD-21A77F2071F1}"/>
              </a:ext>
            </a:extLst>
          </p:cNvPr>
          <p:cNvSpPr txBox="1"/>
          <p:nvPr/>
        </p:nvSpPr>
        <p:spPr>
          <a:xfrm>
            <a:off x="592426" y="1893655"/>
            <a:ext cx="317716" cy="369332"/>
          </a:xfrm>
          <a:prstGeom prst="rect">
            <a:avLst/>
          </a:prstGeom>
          <a:noFill/>
        </p:spPr>
        <p:txBody>
          <a:bodyPr wrap="none" rtlCol="0">
            <a:spAutoFit/>
          </a:bodyPr>
          <a:lstStyle/>
          <a:p>
            <a:r>
              <a:rPr lang="en-GB" dirty="0"/>
              <a:t>A</a:t>
            </a:r>
          </a:p>
        </p:txBody>
      </p:sp>
      <p:cxnSp>
        <p:nvCxnSpPr>
          <p:cNvPr id="25" name="Straight Arrow Connector 24">
            <a:extLst>
              <a:ext uri="{FF2B5EF4-FFF2-40B4-BE49-F238E27FC236}">
                <a16:creationId xmlns:a16="http://schemas.microsoft.com/office/drawing/2014/main" id="{F0AEAAEB-7E78-4AF6-B1FF-0D3292585431}"/>
              </a:ext>
            </a:extLst>
          </p:cNvPr>
          <p:cNvCxnSpPr>
            <a:cxnSpLocks/>
          </p:cNvCxnSpPr>
          <p:nvPr/>
        </p:nvCxnSpPr>
        <p:spPr>
          <a:xfrm>
            <a:off x="1055440" y="2483566"/>
            <a:ext cx="0" cy="94543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B2C3EEF-F67D-41C2-B787-0D4EB927BEC3}"/>
              </a:ext>
            </a:extLst>
          </p:cNvPr>
          <p:cNvSpPr txBox="1"/>
          <p:nvPr/>
        </p:nvSpPr>
        <p:spPr>
          <a:xfrm>
            <a:off x="4748089" y="2474751"/>
            <a:ext cx="1543692" cy="369332"/>
          </a:xfrm>
          <a:prstGeom prst="rect">
            <a:avLst/>
          </a:prstGeom>
          <a:noFill/>
        </p:spPr>
        <p:txBody>
          <a:bodyPr wrap="none" rtlCol="0">
            <a:spAutoFit/>
          </a:bodyPr>
          <a:lstStyle/>
          <a:p>
            <a:r>
              <a:rPr lang="en-GB" dirty="0"/>
              <a:t>100kHz carrier</a:t>
            </a:r>
          </a:p>
        </p:txBody>
      </p:sp>
      <p:sp>
        <p:nvSpPr>
          <p:cNvPr id="28" name="TextBox 27">
            <a:extLst>
              <a:ext uri="{FF2B5EF4-FFF2-40B4-BE49-F238E27FC236}">
                <a16:creationId xmlns:a16="http://schemas.microsoft.com/office/drawing/2014/main" id="{CE48E822-9C2B-40EC-AF64-BBD4C849D558}"/>
              </a:ext>
            </a:extLst>
          </p:cNvPr>
          <p:cNvSpPr txBox="1"/>
          <p:nvPr/>
        </p:nvSpPr>
        <p:spPr>
          <a:xfrm>
            <a:off x="3230053" y="5780293"/>
            <a:ext cx="747320" cy="369332"/>
          </a:xfrm>
          <a:prstGeom prst="rect">
            <a:avLst/>
          </a:prstGeom>
          <a:noFill/>
        </p:spPr>
        <p:txBody>
          <a:bodyPr wrap="none" rtlCol="0">
            <a:spAutoFit/>
          </a:bodyPr>
          <a:lstStyle/>
          <a:p>
            <a:r>
              <a:rPr lang="en-GB" dirty="0"/>
              <a:t>200us</a:t>
            </a:r>
          </a:p>
        </p:txBody>
      </p:sp>
      <p:sp>
        <p:nvSpPr>
          <p:cNvPr id="29" name="TextBox 28">
            <a:extLst>
              <a:ext uri="{FF2B5EF4-FFF2-40B4-BE49-F238E27FC236}">
                <a16:creationId xmlns:a16="http://schemas.microsoft.com/office/drawing/2014/main" id="{E866E3CF-45DA-4D27-B4A8-2F2E57F3A3EA}"/>
              </a:ext>
            </a:extLst>
          </p:cNvPr>
          <p:cNvSpPr txBox="1"/>
          <p:nvPr/>
        </p:nvSpPr>
        <p:spPr>
          <a:xfrm>
            <a:off x="2003415" y="5287271"/>
            <a:ext cx="630301" cy="369332"/>
          </a:xfrm>
          <a:prstGeom prst="rect">
            <a:avLst/>
          </a:prstGeom>
          <a:noFill/>
        </p:spPr>
        <p:txBody>
          <a:bodyPr wrap="none" rtlCol="0">
            <a:spAutoFit/>
          </a:bodyPr>
          <a:lstStyle/>
          <a:p>
            <a:r>
              <a:rPr lang="en-GB" dirty="0"/>
              <a:t>65us</a:t>
            </a:r>
          </a:p>
        </p:txBody>
      </p:sp>
      <p:sp>
        <p:nvSpPr>
          <p:cNvPr id="30" name="TextBox 29">
            <a:extLst>
              <a:ext uri="{FF2B5EF4-FFF2-40B4-BE49-F238E27FC236}">
                <a16:creationId xmlns:a16="http://schemas.microsoft.com/office/drawing/2014/main" id="{F1371F7A-7FA5-4A0F-85F9-DD2F05AF3FDD}"/>
              </a:ext>
            </a:extLst>
          </p:cNvPr>
          <p:cNvSpPr txBox="1"/>
          <p:nvPr/>
        </p:nvSpPr>
        <p:spPr>
          <a:xfrm>
            <a:off x="1249833" y="4725181"/>
            <a:ext cx="630301" cy="369332"/>
          </a:xfrm>
          <a:prstGeom prst="rect">
            <a:avLst/>
          </a:prstGeom>
          <a:noFill/>
        </p:spPr>
        <p:txBody>
          <a:bodyPr wrap="none" rtlCol="0">
            <a:spAutoFit/>
          </a:bodyPr>
          <a:lstStyle/>
          <a:p>
            <a:r>
              <a:rPr lang="en-GB" dirty="0"/>
              <a:t>30us</a:t>
            </a:r>
          </a:p>
        </p:txBody>
      </p:sp>
      <p:sp>
        <p:nvSpPr>
          <p:cNvPr id="31" name="TextBox 30">
            <a:extLst>
              <a:ext uri="{FF2B5EF4-FFF2-40B4-BE49-F238E27FC236}">
                <a16:creationId xmlns:a16="http://schemas.microsoft.com/office/drawing/2014/main" id="{20F537AA-88AD-42BF-86F1-B78C99643996}"/>
              </a:ext>
            </a:extLst>
          </p:cNvPr>
          <p:cNvSpPr txBox="1"/>
          <p:nvPr/>
        </p:nvSpPr>
        <p:spPr>
          <a:xfrm>
            <a:off x="1721276" y="1352564"/>
            <a:ext cx="413896" cy="369332"/>
          </a:xfrm>
          <a:prstGeom prst="rect">
            <a:avLst/>
          </a:prstGeom>
          <a:noFill/>
        </p:spPr>
        <p:txBody>
          <a:bodyPr wrap="none" rtlCol="0">
            <a:spAutoFit/>
          </a:bodyPr>
          <a:lstStyle/>
          <a:p>
            <a:r>
              <a:rPr lang="en-GB" dirty="0"/>
              <a:t>T0</a:t>
            </a:r>
          </a:p>
        </p:txBody>
      </p:sp>
      <p:sp>
        <p:nvSpPr>
          <p:cNvPr id="32" name="Arrow: Left 31">
            <a:extLst>
              <a:ext uri="{FF2B5EF4-FFF2-40B4-BE49-F238E27FC236}">
                <a16:creationId xmlns:a16="http://schemas.microsoft.com/office/drawing/2014/main" id="{E7A4FBF0-64E1-46A0-BB91-F68A63AC351C}"/>
              </a:ext>
            </a:extLst>
          </p:cNvPr>
          <p:cNvSpPr/>
          <p:nvPr/>
        </p:nvSpPr>
        <p:spPr>
          <a:xfrm>
            <a:off x="5591954" y="537021"/>
            <a:ext cx="5616614" cy="2587820"/>
          </a:xfrm>
          <a:prstGeom prst="leftArrow">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2">
                    <a:lumMod val="75000"/>
                  </a:schemeClr>
                </a:solidFill>
              </a:rPr>
              <a:t>Skywave</a:t>
            </a:r>
            <a:br>
              <a:rPr lang="en-GB" sz="3200" dirty="0">
                <a:solidFill>
                  <a:schemeClr val="accent2">
                    <a:lumMod val="75000"/>
                  </a:schemeClr>
                </a:solidFill>
              </a:rPr>
            </a:br>
            <a:r>
              <a:rPr lang="en-GB" sz="3200" dirty="0">
                <a:solidFill>
                  <a:schemeClr val="accent2">
                    <a:lumMod val="75000"/>
                  </a:schemeClr>
                </a:solidFill>
              </a:rPr>
              <a:t>60km and greater</a:t>
            </a:r>
          </a:p>
        </p:txBody>
      </p:sp>
      <p:cxnSp>
        <p:nvCxnSpPr>
          <p:cNvPr id="33" name="Straight Connector 32">
            <a:extLst>
              <a:ext uri="{FF2B5EF4-FFF2-40B4-BE49-F238E27FC236}">
                <a16:creationId xmlns:a16="http://schemas.microsoft.com/office/drawing/2014/main" id="{7DB423F5-F42F-4963-97DD-EB6506208D62}"/>
              </a:ext>
            </a:extLst>
          </p:cNvPr>
          <p:cNvCxnSpPr>
            <a:cxnSpLocks/>
          </p:cNvCxnSpPr>
          <p:nvPr/>
        </p:nvCxnSpPr>
        <p:spPr>
          <a:xfrm>
            <a:off x="5624611" y="739108"/>
            <a:ext cx="0" cy="45481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044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0482052-192D-4419-B19B-420AD7498771}"/>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DE3478EC-B091-4490-915C-DE4C42EAC5D5}"/>
              </a:ext>
            </a:extLst>
          </p:cNvPr>
          <p:cNvSpPr>
            <a:spLocks noGrp="1"/>
          </p:cNvSpPr>
          <p:nvPr>
            <p:ph type="ftr" sz="quarter" idx="11"/>
          </p:nvPr>
        </p:nvSpPr>
        <p:spPr/>
        <p:txBody>
          <a:bodyPr/>
          <a:lstStyle/>
          <a:p>
            <a:r>
              <a:rPr lang="en-GB"/>
              <a:t>©Chronos Technology: COMPANY PROPRIETARY</a:t>
            </a:r>
            <a:endParaRPr lang="en-GB" dirty="0"/>
          </a:p>
        </p:txBody>
      </p:sp>
      <p:sp>
        <p:nvSpPr>
          <p:cNvPr id="6" name="Slide Number Placeholder 5">
            <a:extLst>
              <a:ext uri="{FF2B5EF4-FFF2-40B4-BE49-F238E27FC236}">
                <a16:creationId xmlns:a16="http://schemas.microsoft.com/office/drawing/2014/main" id="{FE9A3055-D9F4-4D44-BD99-725C74EE70A9}"/>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11</a:t>
            </a:fld>
            <a:endParaRPr lang="en-GB" dirty="0"/>
          </a:p>
        </p:txBody>
      </p:sp>
      <p:sp>
        <p:nvSpPr>
          <p:cNvPr id="18" name="Content Placeholder 2">
            <a:extLst>
              <a:ext uri="{FF2B5EF4-FFF2-40B4-BE49-F238E27FC236}">
                <a16:creationId xmlns:a16="http://schemas.microsoft.com/office/drawing/2014/main" id="{A8FD06C6-A078-49F1-9F4C-BA461E98F2DA}"/>
              </a:ext>
            </a:extLst>
          </p:cNvPr>
          <p:cNvSpPr>
            <a:spLocks noGrp="1"/>
          </p:cNvSpPr>
          <p:nvPr>
            <p:ph idx="4294967295"/>
          </p:nvPr>
        </p:nvSpPr>
        <p:spPr>
          <a:xfrm>
            <a:off x="6137275" y="5972175"/>
            <a:ext cx="6054725" cy="1252538"/>
          </a:xfrm>
        </p:spPr>
        <p:txBody>
          <a:bodyPr>
            <a:normAutofit/>
          </a:bodyPr>
          <a:lstStyle/>
          <a:p>
            <a:r>
              <a:rPr lang="en-GB" sz="1600" dirty="0"/>
              <a:t>Skywave always arrives after the phase reference point</a:t>
            </a:r>
          </a:p>
        </p:txBody>
      </p:sp>
      <p:pic>
        <p:nvPicPr>
          <p:cNvPr id="8" name="Picture 7">
            <a:extLst>
              <a:ext uri="{FF2B5EF4-FFF2-40B4-BE49-F238E27FC236}">
                <a16:creationId xmlns:a16="http://schemas.microsoft.com/office/drawing/2014/main" id="{11A0367B-0530-4ACE-87C1-40702664EDBF}"/>
              </a:ext>
            </a:extLst>
          </p:cNvPr>
          <p:cNvPicPr>
            <a:picLocks noChangeAspect="1"/>
          </p:cNvPicPr>
          <p:nvPr/>
        </p:nvPicPr>
        <p:blipFill>
          <a:blip r:embed="rId2"/>
          <a:stretch>
            <a:fillRect/>
          </a:stretch>
        </p:blipFill>
        <p:spPr>
          <a:xfrm>
            <a:off x="2063552" y="332656"/>
            <a:ext cx="5724640" cy="3621338"/>
          </a:xfrm>
          <a:prstGeom prst="rect">
            <a:avLst/>
          </a:prstGeom>
        </p:spPr>
      </p:pic>
      <p:sp>
        <p:nvSpPr>
          <p:cNvPr id="13" name="Callout: Line 12">
            <a:extLst>
              <a:ext uri="{FF2B5EF4-FFF2-40B4-BE49-F238E27FC236}">
                <a16:creationId xmlns:a16="http://schemas.microsoft.com/office/drawing/2014/main" id="{F959DB86-8B5E-4C71-B375-16AA84B2D2CD}"/>
              </a:ext>
            </a:extLst>
          </p:cNvPr>
          <p:cNvSpPr/>
          <p:nvPr/>
        </p:nvSpPr>
        <p:spPr>
          <a:xfrm>
            <a:off x="1919536" y="4339569"/>
            <a:ext cx="1865104" cy="576064"/>
          </a:xfrm>
          <a:prstGeom prst="borderCallout1">
            <a:avLst>
              <a:gd name="adj1" fmla="val 231"/>
              <a:gd name="adj2" fmla="val 29628"/>
              <a:gd name="adj3" fmla="val -390153"/>
              <a:gd name="adj4" fmla="val 46200"/>
            </a:avLst>
          </a:prstGeom>
          <a:ln>
            <a:headEnd type="none" w="sm" len="sm"/>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Phase reference point</a:t>
            </a:r>
          </a:p>
        </p:txBody>
      </p:sp>
      <p:pic>
        <p:nvPicPr>
          <p:cNvPr id="15" name="Picture 14">
            <a:extLst>
              <a:ext uri="{FF2B5EF4-FFF2-40B4-BE49-F238E27FC236}">
                <a16:creationId xmlns:a16="http://schemas.microsoft.com/office/drawing/2014/main" id="{61930C37-0C18-409D-897A-D477C507FA7D}"/>
              </a:ext>
            </a:extLst>
          </p:cNvPr>
          <p:cNvPicPr>
            <a:picLocks noChangeAspect="1"/>
          </p:cNvPicPr>
          <p:nvPr/>
        </p:nvPicPr>
        <p:blipFill>
          <a:blip r:embed="rId3"/>
          <a:stretch>
            <a:fillRect/>
          </a:stretch>
        </p:blipFill>
        <p:spPr>
          <a:xfrm>
            <a:off x="4547824" y="2336113"/>
            <a:ext cx="5724640" cy="3621338"/>
          </a:xfrm>
          <a:prstGeom prst="rect">
            <a:avLst/>
          </a:prstGeom>
        </p:spPr>
      </p:pic>
      <p:sp>
        <p:nvSpPr>
          <p:cNvPr id="17" name="Callout: Line 16">
            <a:extLst>
              <a:ext uri="{FF2B5EF4-FFF2-40B4-BE49-F238E27FC236}">
                <a16:creationId xmlns:a16="http://schemas.microsoft.com/office/drawing/2014/main" id="{45DE3BA7-9A78-47E1-8B22-B1DDD70C2A1B}"/>
              </a:ext>
            </a:extLst>
          </p:cNvPr>
          <p:cNvSpPr/>
          <p:nvPr/>
        </p:nvSpPr>
        <p:spPr>
          <a:xfrm>
            <a:off x="2387652" y="5301208"/>
            <a:ext cx="1865104" cy="576064"/>
          </a:xfrm>
          <a:prstGeom prst="borderCallout1">
            <a:avLst>
              <a:gd name="adj1" fmla="val -787"/>
              <a:gd name="adj2" fmla="val 82112"/>
              <a:gd name="adj3" fmla="val -190415"/>
              <a:gd name="adj4" fmla="val 152833"/>
            </a:avLst>
          </a:prstGeom>
          <a:ln>
            <a:headEnd type="none" w="sm" len="sm"/>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Phase reference point unaffected</a:t>
            </a:r>
          </a:p>
        </p:txBody>
      </p:sp>
      <p:sp>
        <p:nvSpPr>
          <p:cNvPr id="10" name="Callout: Line 9">
            <a:extLst>
              <a:ext uri="{FF2B5EF4-FFF2-40B4-BE49-F238E27FC236}">
                <a16:creationId xmlns:a16="http://schemas.microsoft.com/office/drawing/2014/main" id="{6D736071-54C4-4E90-B154-71BEFFD99467}"/>
              </a:ext>
            </a:extLst>
          </p:cNvPr>
          <p:cNvSpPr/>
          <p:nvPr/>
        </p:nvSpPr>
        <p:spPr>
          <a:xfrm>
            <a:off x="7878686" y="2033617"/>
            <a:ext cx="2599228" cy="576064"/>
          </a:xfrm>
          <a:prstGeom prst="borderCallout1">
            <a:avLst>
              <a:gd name="adj1" fmla="val 95878"/>
              <a:gd name="adj2" fmla="val 42708"/>
              <a:gd name="adj3" fmla="val 380411"/>
              <a:gd name="adj4" fmla="val -79439"/>
            </a:avLst>
          </a:prstGeom>
          <a:ln>
            <a:headEnd type="none" w="sm" len="sm"/>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Later cycles will have phase disturbance</a:t>
            </a:r>
          </a:p>
        </p:txBody>
      </p:sp>
    </p:spTree>
    <p:extLst>
      <p:ext uri="{BB962C8B-B14F-4D97-AF65-F5344CB8AC3E}">
        <p14:creationId xmlns:p14="http://schemas.microsoft.com/office/powerpoint/2010/main" val="44347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76FAEB-5343-40CE-843B-D907748AB530}"/>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9184ADC9-5712-4186-854C-99B65CD8DA72}"/>
              </a:ext>
            </a:extLst>
          </p:cNvPr>
          <p:cNvSpPr>
            <a:spLocks noGrp="1"/>
          </p:cNvSpPr>
          <p:nvPr>
            <p:ph type="ftr" sz="quarter" idx="11"/>
          </p:nvPr>
        </p:nvSpPr>
        <p:spPr/>
        <p:txBody>
          <a:bodyPr/>
          <a:lstStyle/>
          <a:p>
            <a:r>
              <a:rPr lang="en-GB"/>
              <a:t>©Chronos Technology: COMPANY PROPRIETARY</a:t>
            </a:r>
            <a:endParaRPr lang="en-GB" dirty="0"/>
          </a:p>
        </p:txBody>
      </p:sp>
      <p:sp>
        <p:nvSpPr>
          <p:cNvPr id="6" name="Slide Number Placeholder 5">
            <a:extLst>
              <a:ext uri="{FF2B5EF4-FFF2-40B4-BE49-F238E27FC236}">
                <a16:creationId xmlns:a16="http://schemas.microsoft.com/office/drawing/2014/main" id="{8D818D22-F207-4DC5-ADCC-98FDF75953CA}"/>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12</a:t>
            </a:fld>
            <a:endParaRPr lang="en-GB" dirty="0"/>
          </a:p>
        </p:txBody>
      </p:sp>
      <p:sp>
        <p:nvSpPr>
          <p:cNvPr id="8" name="Title 1">
            <a:extLst>
              <a:ext uri="{FF2B5EF4-FFF2-40B4-BE49-F238E27FC236}">
                <a16:creationId xmlns:a16="http://schemas.microsoft.com/office/drawing/2014/main" id="{539BE49E-54AF-4C5D-A89C-A46FDCEDDE77}"/>
              </a:ext>
            </a:extLst>
          </p:cNvPr>
          <p:cNvSpPr>
            <a:spLocks noGrp="1"/>
          </p:cNvSpPr>
          <p:nvPr>
            <p:ph type="title" idx="4294967295"/>
          </p:nvPr>
        </p:nvSpPr>
        <p:spPr>
          <a:xfrm>
            <a:off x="320475" y="332655"/>
            <a:ext cx="8229600" cy="1143000"/>
          </a:xfrm>
        </p:spPr>
        <p:txBody>
          <a:bodyPr>
            <a:normAutofit/>
          </a:bodyPr>
          <a:lstStyle/>
          <a:p>
            <a:r>
              <a:rPr lang="en-GB" b="1" dirty="0"/>
              <a:t>ASF</a:t>
            </a:r>
            <a:br>
              <a:rPr lang="en-GB" b="1" dirty="0"/>
            </a:br>
            <a:r>
              <a:rPr lang="en-GB" sz="2400" b="1" dirty="0"/>
              <a:t>Additional Secondary Factor</a:t>
            </a:r>
            <a:endParaRPr lang="en-GB" b="1" dirty="0"/>
          </a:p>
        </p:txBody>
      </p:sp>
      <p:pic>
        <p:nvPicPr>
          <p:cNvPr id="7" name="Picture 6">
            <a:extLst>
              <a:ext uri="{FF2B5EF4-FFF2-40B4-BE49-F238E27FC236}">
                <a16:creationId xmlns:a16="http://schemas.microsoft.com/office/drawing/2014/main" id="{3927F531-22DF-451C-9794-9FC4E4253E45}"/>
              </a:ext>
            </a:extLst>
          </p:cNvPr>
          <p:cNvPicPr>
            <a:picLocks noChangeAspect="1"/>
          </p:cNvPicPr>
          <p:nvPr/>
        </p:nvPicPr>
        <p:blipFill>
          <a:blip r:embed="rId2"/>
          <a:stretch>
            <a:fillRect/>
          </a:stretch>
        </p:blipFill>
        <p:spPr>
          <a:xfrm>
            <a:off x="4871864" y="1340768"/>
            <a:ext cx="6999661" cy="41764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TextBox 8">
            <a:extLst>
              <a:ext uri="{FF2B5EF4-FFF2-40B4-BE49-F238E27FC236}">
                <a16:creationId xmlns:a16="http://schemas.microsoft.com/office/drawing/2014/main" id="{43F2FD61-B0CA-4988-9822-3CDB2651F158}"/>
              </a:ext>
            </a:extLst>
          </p:cNvPr>
          <p:cNvSpPr txBox="1"/>
          <p:nvPr/>
        </p:nvSpPr>
        <p:spPr>
          <a:xfrm>
            <a:off x="407410" y="2420888"/>
            <a:ext cx="4320480" cy="2862322"/>
          </a:xfrm>
          <a:prstGeom prst="rect">
            <a:avLst/>
          </a:prstGeom>
          <a:noFill/>
        </p:spPr>
        <p:txBody>
          <a:bodyPr wrap="square" rtlCol="0">
            <a:spAutoFit/>
          </a:bodyPr>
          <a:lstStyle/>
          <a:p>
            <a:r>
              <a:rPr lang="en-GB" dirty="0"/>
              <a:t>eLoran is effectively “Calibrated” for operation over sea-water</a:t>
            </a:r>
          </a:p>
          <a:p>
            <a:endParaRPr lang="en-GB" dirty="0"/>
          </a:p>
          <a:p>
            <a:r>
              <a:rPr lang="en-GB" dirty="0"/>
              <a:t>Distance over Land changes with terrain (Hills / Mountains)</a:t>
            </a:r>
          </a:p>
          <a:p>
            <a:endParaRPr lang="en-GB" dirty="0"/>
          </a:p>
          <a:p>
            <a:r>
              <a:rPr lang="en-GB" dirty="0"/>
              <a:t>Also with soil type and water content</a:t>
            </a:r>
          </a:p>
          <a:p>
            <a:endParaRPr lang="en-GB" dirty="0"/>
          </a:p>
          <a:p>
            <a:endParaRPr lang="en-GB" dirty="0"/>
          </a:p>
          <a:p>
            <a:endParaRPr lang="en-GB" dirty="0"/>
          </a:p>
        </p:txBody>
      </p:sp>
      <p:pic>
        <p:nvPicPr>
          <p:cNvPr id="2" name="Picture 1">
            <a:extLst>
              <a:ext uri="{FF2B5EF4-FFF2-40B4-BE49-F238E27FC236}">
                <a16:creationId xmlns:a16="http://schemas.microsoft.com/office/drawing/2014/main" id="{A172906B-12D1-4278-AE4B-DEDB85930D13}"/>
              </a:ext>
            </a:extLst>
          </p:cNvPr>
          <p:cNvPicPr>
            <a:picLocks noChangeAspect="1"/>
          </p:cNvPicPr>
          <p:nvPr/>
        </p:nvPicPr>
        <p:blipFill>
          <a:blip r:embed="rId3"/>
          <a:stretch>
            <a:fillRect/>
          </a:stretch>
        </p:blipFill>
        <p:spPr>
          <a:xfrm>
            <a:off x="5476875" y="400050"/>
            <a:ext cx="4762500" cy="6096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08021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4000"/>
                            </p:stCondLst>
                            <p:childTnLst>
                              <p:par>
                                <p:cTn id="9" presetID="10" presetClass="exit" presetSubtype="0" fill="hold" nodeType="afterEffect">
                                  <p:stCondLst>
                                    <p:cond delay="0"/>
                                  </p:stCondLst>
                                  <p:childTnLst>
                                    <p:animEffect transition="out" filter="fad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76FAEB-5343-40CE-843B-D907748AB530}"/>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9184ADC9-5712-4186-854C-99B65CD8DA72}"/>
              </a:ext>
            </a:extLst>
          </p:cNvPr>
          <p:cNvSpPr>
            <a:spLocks noGrp="1"/>
          </p:cNvSpPr>
          <p:nvPr>
            <p:ph type="ftr" sz="quarter" idx="11"/>
          </p:nvPr>
        </p:nvSpPr>
        <p:spPr/>
        <p:txBody>
          <a:bodyPr/>
          <a:lstStyle/>
          <a:p>
            <a:r>
              <a:rPr lang="en-GB"/>
              <a:t>©Chronos Technology: COMPANY PROPRIETARY</a:t>
            </a:r>
            <a:endParaRPr lang="en-GB" dirty="0"/>
          </a:p>
        </p:txBody>
      </p:sp>
      <p:sp>
        <p:nvSpPr>
          <p:cNvPr id="6" name="Slide Number Placeholder 5">
            <a:extLst>
              <a:ext uri="{FF2B5EF4-FFF2-40B4-BE49-F238E27FC236}">
                <a16:creationId xmlns:a16="http://schemas.microsoft.com/office/drawing/2014/main" id="{8D818D22-F207-4DC5-ADCC-98FDF75953CA}"/>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13</a:t>
            </a:fld>
            <a:endParaRPr lang="en-GB" dirty="0"/>
          </a:p>
        </p:txBody>
      </p:sp>
      <p:sp>
        <p:nvSpPr>
          <p:cNvPr id="8" name="Title 1">
            <a:extLst>
              <a:ext uri="{FF2B5EF4-FFF2-40B4-BE49-F238E27FC236}">
                <a16:creationId xmlns:a16="http://schemas.microsoft.com/office/drawing/2014/main" id="{539BE49E-54AF-4C5D-A89C-A46FDCEDDE77}"/>
              </a:ext>
            </a:extLst>
          </p:cNvPr>
          <p:cNvSpPr>
            <a:spLocks noGrp="1"/>
          </p:cNvSpPr>
          <p:nvPr>
            <p:ph type="title" idx="4294967295"/>
          </p:nvPr>
        </p:nvSpPr>
        <p:spPr>
          <a:xfrm>
            <a:off x="415752" y="340909"/>
            <a:ext cx="8229600" cy="1143000"/>
          </a:xfrm>
        </p:spPr>
        <p:txBody>
          <a:bodyPr>
            <a:normAutofit/>
          </a:bodyPr>
          <a:lstStyle/>
          <a:p>
            <a:r>
              <a:rPr lang="en-GB" b="1" dirty="0"/>
              <a:t>ASF</a:t>
            </a:r>
            <a:br>
              <a:rPr lang="en-GB" b="1" dirty="0"/>
            </a:br>
            <a:r>
              <a:rPr lang="en-GB" sz="2400" b="1" dirty="0"/>
              <a:t>Additional Secondary Factor</a:t>
            </a:r>
            <a:endParaRPr lang="en-GB" b="1" dirty="0"/>
          </a:p>
        </p:txBody>
      </p:sp>
      <p:sp>
        <p:nvSpPr>
          <p:cNvPr id="9" name="TextBox 8">
            <a:extLst>
              <a:ext uri="{FF2B5EF4-FFF2-40B4-BE49-F238E27FC236}">
                <a16:creationId xmlns:a16="http://schemas.microsoft.com/office/drawing/2014/main" id="{43F2FD61-B0CA-4988-9822-3CDB2651F158}"/>
              </a:ext>
            </a:extLst>
          </p:cNvPr>
          <p:cNvSpPr txBox="1"/>
          <p:nvPr/>
        </p:nvSpPr>
        <p:spPr>
          <a:xfrm>
            <a:off x="415752" y="3568948"/>
            <a:ext cx="4320480" cy="2308324"/>
          </a:xfrm>
          <a:prstGeom prst="rect">
            <a:avLst/>
          </a:prstGeom>
          <a:noFill/>
        </p:spPr>
        <p:txBody>
          <a:bodyPr wrap="square" rtlCol="0">
            <a:spAutoFit/>
          </a:bodyPr>
          <a:lstStyle/>
          <a:p>
            <a:endParaRPr lang="en-GB" dirty="0"/>
          </a:p>
          <a:p>
            <a:r>
              <a:rPr lang="en-GB" dirty="0"/>
              <a:t>Total ascent and descent from Anthorn to Brighton is around 36,000 feet (11km)</a:t>
            </a:r>
          </a:p>
          <a:p>
            <a:r>
              <a:rPr lang="en-GB" dirty="0"/>
              <a:t>Which could equate to a hill time error of approx. 37 </a:t>
            </a:r>
            <a:r>
              <a:rPr lang="en-GB" dirty="0" err="1"/>
              <a:t>uS</a:t>
            </a:r>
            <a:r>
              <a:rPr lang="en-GB" dirty="0"/>
              <a:t> without correcting for terrain</a:t>
            </a:r>
          </a:p>
          <a:p>
            <a:endParaRPr lang="en-GB" dirty="0"/>
          </a:p>
          <a:p>
            <a:endParaRPr lang="en-GB" dirty="0"/>
          </a:p>
          <a:p>
            <a:endParaRPr lang="en-GB" dirty="0"/>
          </a:p>
        </p:txBody>
      </p:sp>
      <p:pic>
        <p:nvPicPr>
          <p:cNvPr id="2" name="Picture 1">
            <a:extLst>
              <a:ext uri="{FF2B5EF4-FFF2-40B4-BE49-F238E27FC236}">
                <a16:creationId xmlns:a16="http://schemas.microsoft.com/office/drawing/2014/main" id="{A172906B-12D1-4278-AE4B-DEDB85930D13}"/>
              </a:ext>
            </a:extLst>
          </p:cNvPr>
          <p:cNvPicPr>
            <a:picLocks noChangeAspect="1"/>
          </p:cNvPicPr>
          <p:nvPr/>
        </p:nvPicPr>
        <p:blipFill>
          <a:blip r:embed="rId2"/>
          <a:stretch>
            <a:fillRect/>
          </a:stretch>
        </p:blipFill>
        <p:spPr>
          <a:xfrm>
            <a:off x="5476875" y="400050"/>
            <a:ext cx="4762500" cy="6096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9">
            <a:extLst>
              <a:ext uri="{FF2B5EF4-FFF2-40B4-BE49-F238E27FC236}">
                <a16:creationId xmlns:a16="http://schemas.microsoft.com/office/drawing/2014/main" id="{E91DA057-6C2C-4ABA-93FA-A53844227482}"/>
              </a:ext>
            </a:extLst>
          </p:cNvPr>
          <p:cNvPicPr>
            <a:picLocks noChangeAspect="1"/>
          </p:cNvPicPr>
          <p:nvPr/>
        </p:nvPicPr>
        <p:blipFill>
          <a:blip r:embed="rId3"/>
          <a:stretch>
            <a:fillRect/>
          </a:stretch>
        </p:blipFill>
        <p:spPr>
          <a:xfrm>
            <a:off x="5648325" y="764704"/>
            <a:ext cx="4419600" cy="1952625"/>
          </a:xfrm>
          <a:prstGeom prst="rect">
            <a:avLst/>
          </a:prstGeom>
        </p:spPr>
      </p:pic>
      <p:sp>
        <p:nvSpPr>
          <p:cNvPr id="3" name="Arrow: Down 2">
            <a:extLst>
              <a:ext uri="{FF2B5EF4-FFF2-40B4-BE49-F238E27FC236}">
                <a16:creationId xmlns:a16="http://schemas.microsoft.com/office/drawing/2014/main" id="{92C36435-00E0-4B79-8FD9-2C73BCF8F37A}"/>
              </a:ext>
            </a:extLst>
          </p:cNvPr>
          <p:cNvSpPr/>
          <p:nvPr/>
        </p:nvSpPr>
        <p:spPr>
          <a:xfrm rot="19995653">
            <a:off x="8239862" y="2990050"/>
            <a:ext cx="274216" cy="2873145"/>
          </a:xfrm>
          <a:prstGeom prst="downArrow">
            <a:avLst/>
          </a:prstGeom>
          <a:solidFill>
            <a:schemeClr val="accent5">
              <a:alpha val="58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F68E715-6B55-4C09-B40A-DF5BB7A71E6A}"/>
              </a:ext>
            </a:extLst>
          </p:cNvPr>
          <p:cNvSpPr txBox="1"/>
          <p:nvPr/>
        </p:nvSpPr>
        <p:spPr>
          <a:xfrm>
            <a:off x="415752" y="2239704"/>
            <a:ext cx="4320480" cy="1477328"/>
          </a:xfrm>
          <a:prstGeom prst="rect">
            <a:avLst/>
          </a:prstGeom>
          <a:noFill/>
        </p:spPr>
        <p:txBody>
          <a:bodyPr wrap="square" rtlCol="0">
            <a:spAutoFit/>
          </a:bodyPr>
          <a:lstStyle/>
          <a:p>
            <a:r>
              <a:rPr lang="en-GB" dirty="0"/>
              <a:t>Distance from Anthorn to Brighton is 309 miles (497km) which is 1.657ms at the speed of light</a:t>
            </a:r>
          </a:p>
          <a:p>
            <a:endParaRPr lang="en-GB" dirty="0"/>
          </a:p>
          <a:p>
            <a:endParaRPr lang="en-GB" dirty="0"/>
          </a:p>
        </p:txBody>
      </p:sp>
    </p:spTree>
    <p:extLst>
      <p:ext uri="{BB962C8B-B14F-4D97-AF65-F5344CB8AC3E}">
        <p14:creationId xmlns:p14="http://schemas.microsoft.com/office/powerpoint/2010/main" val="329374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grpId="0" nodeType="afterEffect">
                                  <p:stCondLst>
                                    <p:cond delay="2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1E2DD8-954B-40FE-8884-4F7985DD7272}"/>
              </a:ext>
            </a:extLst>
          </p:cNvPr>
          <p:cNvPicPr>
            <a:picLocks noChangeAspect="1"/>
          </p:cNvPicPr>
          <p:nvPr/>
        </p:nvPicPr>
        <p:blipFill>
          <a:blip r:embed="rId2"/>
          <a:stretch>
            <a:fillRect/>
          </a:stretch>
        </p:blipFill>
        <p:spPr>
          <a:xfrm>
            <a:off x="6888089" y="2314703"/>
            <a:ext cx="4824535" cy="41386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Date Placeholder 3">
            <a:extLst>
              <a:ext uri="{FF2B5EF4-FFF2-40B4-BE49-F238E27FC236}">
                <a16:creationId xmlns:a16="http://schemas.microsoft.com/office/drawing/2014/main" id="{D5794191-5CBE-4746-B142-363322E7E17B}"/>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0A0B0610-2226-4227-825E-4DECAD3632DD}"/>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42CA9DFF-DFD8-4C40-BA41-962DC7297AD8}"/>
              </a:ext>
            </a:extLst>
          </p:cNvPr>
          <p:cNvSpPr>
            <a:spLocks noGrp="1"/>
          </p:cNvSpPr>
          <p:nvPr>
            <p:ph type="title" idx="4294967295"/>
          </p:nvPr>
        </p:nvSpPr>
        <p:spPr>
          <a:xfrm>
            <a:off x="609600" y="274638"/>
            <a:ext cx="11582400" cy="1143000"/>
          </a:xfrm>
        </p:spPr>
        <p:txBody>
          <a:bodyPr/>
          <a:lstStyle/>
          <a:p>
            <a:r>
              <a:rPr lang="en-GB" b="1" dirty="0"/>
              <a:t>North America</a:t>
            </a:r>
          </a:p>
        </p:txBody>
      </p:sp>
      <p:sp>
        <p:nvSpPr>
          <p:cNvPr id="3" name="Content Placeholder 2">
            <a:extLst>
              <a:ext uri="{FF2B5EF4-FFF2-40B4-BE49-F238E27FC236}">
                <a16:creationId xmlns:a16="http://schemas.microsoft.com/office/drawing/2014/main" id="{A7DCE491-3358-49AD-B847-F9E2EDB1AD7C}"/>
              </a:ext>
            </a:extLst>
          </p:cNvPr>
          <p:cNvSpPr>
            <a:spLocks noGrp="1"/>
          </p:cNvSpPr>
          <p:nvPr>
            <p:ph idx="4294967295"/>
          </p:nvPr>
        </p:nvSpPr>
        <p:spPr>
          <a:xfrm>
            <a:off x="580192" y="2463775"/>
            <a:ext cx="6202363" cy="2765425"/>
          </a:xfrm>
        </p:spPr>
        <p:txBody>
          <a:bodyPr>
            <a:normAutofit fontScale="55000" lnSpcReduction="20000"/>
          </a:bodyPr>
          <a:lstStyle/>
          <a:p>
            <a:r>
              <a:rPr lang="en-GB" dirty="0"/>
              <a:t>Report from USA Department of Transportation – January 2021</a:t>
            </a:r>
          </a:p>
          <a:p>
            <a:pPr lvl="1"/>
            <a:r>
              <a:rPr lang="en-GB" dirty="0"/>
              <a:t>Real word testing of LF (eLoran), UHF and L-Band PNT solutions</a:t>
            </a:r>
          </a:p>
          <a:p>
            <a:pPr lvl="1"/>
            <a:endParaRPr lang="en-GB" dirty="0"/>
          </a:p>
          <a:p>
            <a:r>
              <a:rPr lang="en-GB" dirty="0"/>
              <a:t>eLoran transmitter installed for testing</a:t>
            </a:r>
          </a:p>
          <a:p>
            <a:pPr lvl="1"/>
            <a:r>
              <a:rPr lang="en-GB" dirty="0"/>
              <a:t>NASA Langley Research Centre (Virginia)</a:t>
            </a:r>
          </a:p>
          <a:p>
            <a:pPr lvl="2"/>
            <a:r>
              <a:rPr lang="en-GB" dirty="0"/>
              <a:t>Receiver site</a:t>
            </a:r>
          </a:p>
          <a:p>
            <a:pPr lvl="1"/>
            <a:r>
              <a:rPr lang="en-GB" dirty="0"/>
              <a:t>Joint Base Cape Cod (Massachusetts)</a:t>
            </a:r>
          </a:p>
          <a:p>
            <a:pPr lvl="2"/>
            <a:r>
              <a:rPr lang="en-GB" dirty="0"/>
              <a:t>Receiver site</a:t>
            </a:r>
          </a:p>
          <a:p>
            <a:pPr lvl="1"/>
            <a:r>
              <a:rPr lang="en-GB" dirty="0"/>
              <a:t>United States Coast Guard site at Wildwood (New Jersey – 625” mast pictured)</a:t>
            </a:r>
          </a:p>
          <a:p>
            <a:pPr lvl="2"/>
            <a:r>
              <a:rPr lang="en-GB" dirty="0"/>
              <a:t>Transmitter site</a:t>
            </a:r>
          </a:p>
        </p:txBody>
      </p:sp>
      <p:sp>
        <p:nvSpPr>
          <p:cNvPr id="6" name="Slide Number Placeholder 5">
            <a:extLst>
              <a:ext uri="{FF2B5EF4-FFF2-40B4-BE49-F238E27FC236}">
                <a16:creationId xmlns:a16="http://schemas.microsoft.com/office/drawing/2014/main" id="{F13349F2-8F82-4DDD-9748-F99F63AE0025}"/>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14</a:t>
            </a:fld>
            <a:endParaRPr lang="en-GB" dirty="0"/>
          </a:p>
        </p:txBody>
      </p:sp>
      <p:pic>
        <p:nvPicPr>
          <p:cNvPr id="8" name="Picture 7">
            <a:extLst>
              <a:ext uri="{FF2B5EF4-FFF2-40B4-BE49-F238E27FC236}">
                <a16:creationId xmlns:a16="http://schemas.microsoft.com/office/drawing/2014/main" id="{7B5D1394-E91E-496F-BED5-BCDC89E97990}"/>
              </a:ext>
            </a:extLst>
          </p:cNvPr>
          <p:cNvPicPr>
            <a:picLocks noChangeAspect="1"/>
          </p:cNvPicPr>
          <p:nvPr/>
        </p:nvPicPr>
        <p:blipFill>
          <a:blip r:embed="rId3"/>
          <a:stretch>
            <a:fillRect/>
          </a:stretch>
        </p:blipFill>
        <p:spPr>
          <a:xfrm>
            <a:off x="8594845" y="462715"/>
            <a:ext cx="1504709" cy="1477992"/>
          </a:xfrm>
          <a:prstGeom prst="rect">
            <a:avLst/>
          </a:prstGeom>
        </p:spPr>
      </p:pic>
    </p:spTree>
    <p:extLst>
      <p:ext uri="{BB962C8B-B14F-4D97-AF65-F5344CB8AC3E}">
        <p14:creationId xmlns:p14="http://schemas.microsoft.com/office/powerpoint/2010/main" val="4150361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794191-5CBE-4746-B142-363322E7E17B}"/>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0A0B0610-2226-4227-825E-4DECAD3632DD}"/>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42CA9DFF-DFD8-4C40-BA41-962DC7297AD8}"/>
              </a:ext>
            </a:extLst>
          </p:cNvPr>
          <p:cNvSpPr>
            <a:spLocks noGrp="1"/>
          </p:cNvSpPr>
          <p:nvPr>
            <p:ph type="title" idx="4294967295"/>
          </p:nvPr>
        </p:nvSpPr>
        <p:spPr>
          <a:xfrm>
            <a:off x="479376" y="274638"/>
            <a:ext cx="11582400" cy="1143000"/>
          </a:xfrm>
        </p:spPr>
        <p:txBody>
          <a:bodyPr/>
          <a:lstStyle/>
          <a:p>
            <a:r>
              <a:rPr lang="en-GB" b="1" dirty="0"/>
              <a:t>North America</a:t>
            </a:r>
          </a:p>
        </p:txBody>
      </p:sp>
      <p:sp>
        <p:nvSpPr>
          <p:cNvPr id="6" name="Slide Number Placeholder 5">
            <a:extLst>
              <a:ext uri="{FF2B5EF4-FFF2-40B4-BE49-F238E27FC236}">
                <a16:creationId xmlns:a16="http://schemas.microsoft.com/office/drawing/2014/main" id="{F13349F2-8F82-4DDD-9748-F99F63AE0025}"/>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15</a:t>
            </a:fld>
            <a:endParaRPr lang="en-GB" dirty="0"/>
          </a:p>
        </p:txBody>
      </p:sp>
      <p:sp>
        <p:nvSpPr>
          <p:cNvPr id="9" name="TextBox 8">
            <a:extLst>
              <a:ext uri="{FF2B5EF4-FFF2-40B4-BE49-F238E27FC236}">
                <a16:creationId xmlns:a16="http://schemas.microsoft.com/office/drawing/2014/main" id="{6650BAAF-75FF-4DE5-9769-1C85375D1D90}"/>
              </a:ext>
            </a:extLst>
          </p:cNvPr>
          <p:cNvSpPr txBox="1"/>
          <p:nvPr/>
        </p:nvSpPr>
        <p:spPr>
          <a:xfrm>
            <a:off x="7392144" y="1999868"/>
            <a:ext cx="4320480" cy="4093428"/>
          </a:xfrm>
          <a:prstGeom prst="rect">
            <a:avLst/>
          </a:prstGeom>
          <a:noFill/>
        </p:spPr>
        <p:txBody>
          <a:bodyPr wrap="square">
            <a:spAutoFit/>
          </a:bodyPr>
          <a:lstStyle/>
          <a:p>
            <a:pPr algn="l"/>
            <a:r>
              <a:rPr lang="en-GB" sz="1000" b="0" i="1" u="none" strike="noStrike" baseline="0" dirty="0">
                <a:latin typeface="NewCenturySchlbk-Italic"/>
              </a:rPr>
              <a:t>Position Navigation and Timing [PNT] Technologies and Global</a:t>
            </a:r>
          </a:p>
          <a:p>
            <a:pPr algn="l"/>
            <a:r>
              <a:rPr lang="en-GB" sz="1000" b="0" i="1" u="none" strike="noStrike" baseline="0" dirty="0">
                <a:latin typeface="NewCenturySchlbk-Italic"/>
              </a:rPr>
              <a:t>Positioning System [GPS] Backup</a:t>
            </a:r>
            <a:r>
              <a:rPr lang="en-GB" sz="1000" b="0" i="0" u="none" strike="noStrike" baseline="0" dirty="0">
                <a:latin typeface="NewCenturySchlbk-Roman"/>
              </a:rPr>
              <a:t>.—The Committee supports the</a:t>
            </a:r>
          </a:p>
          <a:p>
            <a:pPr algn="l"/>
            <a:r>
              <a:rPr lang="en-GB" sz="1000" b="0" i="0" u="none" strike="noStrike" baseline="0" dirty="0">
                <a:latin typeface="NewCenturySchlbk-Roman"/>
              </a:rPr>
              <a:t>findings in the Department’s January, 2021 ‘‘Complementary PNT</a:t>
            </a:r>
          </a:p>
          <a:p>
            <a:pPr algn="l"/>
            <a:r>
              <a:rPr lang="en-GB" sz="1000" b="0" i="0" u="none" strike="noStrike" baseline="0" dirty="0">
                <a:latin typeface="NewCenturySchlbk-Roman"/>
              </a:rPr>
              <a:t>and GPS Backup Technologies Demonstration Report (DOT–</a:t>
            </a:r>
          </a:p>
          <a:p>
            <a:pPr algn="l"/>
            <a:r>
              <a:rPr lang="en-GB" sz="1000" b="0" i="0" u="none" strike="noStrike" baseline="0" dirty="0">
                <a:latin typeface="NewCenturySchlbk-Roman"/>
              </a:rPr>
              <a:t>VNTSC–20–07)’’, which found that ‘‘the best strategy for achieving</a:t>
            </a:r>
          </a:p>
          <a:p>
            <a:pPr algn="l"/>
            <a:r>
              <a:rPr lang="en-GB" sz="1000" b="0" i="0" u="none" strike="noStrike" baseline="0" dirty="0">
                <a:latin typeface="NewCenturySchlbk-Roman"/>
              </a:rPr>
              <a:t>resilient PNT service is to pursue multiple technologies to promote</a:t>
            </a:r>
          </a:p>
          <a:p>
            <a:pPr algn="l"/>
            <a:r>
              <a:rPr lang="en-GB" sz="1000" b="0" i="0" u="none" strike="noStrike" baseline="0" dirty="0">
                <a:latin typeface="NewCenturySchlbk-Roman"/>
              </a:rPr>
              <a:t>diversity in the PNT functions that support transportation and</a:t>
            </a:r>
          </a:p>
          <a:p>
            <a:pPr algn="l"/>
            <a:r>
              <a:rPr lang="en-GB" sz="1000" b="0" i="0" u="none" strike="noStrike" baseline="0" dirty="0">
                <a:latin typeface="NewCenturySchlbk-Roman"/>
              </a:rPr>
              <a:t>other critical infrastructure sectors.’’ The report found that based</a:t>
            </a:r>
          </a:p>
          <a:p>
            <a:pPr algn="l"/>
            <a:r>
              <a:rPr lang="en-GB" sz="1000" b="0" i="0" u="none" strike="noStrike" baseline="0" dirty="0">
                <a:latin typeface="NewCenturySchlbk-Roman"/>
              </a:rPr>
              <a:t>on the demonstration, the technologies that show strong performance,</a:t>
            </a:r>
          </a:p>
          <a:p>
            <a:pPr algn="l"/>
            <a:r>
              <a:rPr lang="en-GB" sz="1000" b="0" i="0" u="none" strike="noStrike" baseline="0" dirty="0">
                <a:latin typeface="NewCenturySchlbk-Roman"/>
              </a:rPr>
              <a:t>operational diversity, operational readiness, and cost effectiveness</a:t>
            </a:r>
          </a:p>
          <a:p>
            <a:pPr algn="l"/>
            <a:r>
              <a:rPr lang="en-GB" sz="1000" b="0" i="0" u="none" strike="noStrike" baseline="0" dirty="0">
                <a:latin typeface="NewCenturySchlbk-Roman"/>
              </a:rPr>
              <a:t>are the LF and UHF terrestrial and L-band satellite</a:t>
            </a:r>
          </a:p>
          <a:p>
            <a:pPr algn="l"/>
            <a:r>
              <a:rPr lang="en-GB" sz="1000" b="0" i="0" u="none" strike="noStrike" baseline="0" dirty="0">
                <a:latin typeface="NewCenturySchlbk-Roman"/>
              </a:rPr>
              <a:t>broadcasts for PNT functions with supporting </a:t>
            </a:r>
            <a:r>
              <a:rPr lang="en-GB" sz="1000" b="0" i="0" u="none" strike="noStrike" baseline="0" dirty="0" err="1">
                <a:latin typeface="NewCenturySchlbk-Roman"/>
              </a:rPr>
              <a:t>fiber</a:t>
            </a:r>
            <a:r>
              <a:rPr lang="en-GB" sz="1000" b="0" i="0" u="none" strike="noStrike" baseline="0" dirty="0">
                <a:latin typeface="NewCenturySchlbk-Roman"/>
              </a:rPr>
              <a:t> optic time services</a:t>
            </a:r>
          </a:p>
          <a:p>
            <a:pPr algn="l"/>
            <a:r>
              <a:rPr lang="en-GB" sz="1000" b="0" i="0" u="none" strike="noStrike" baseline="0" dirty="0">
                <a:latin typeface="NewCenturySchlbk-Roman"/>
              </a:rPr>
              <a:t>to transmitters/control segments. The Committee recommendation</a:t>
            </a:r>
          </a:p>
          <a:p>
            <a:pPr algn="l"/>
            <a:r>
              <a:rPr lang="en-GB" sz="1000" b="0" i="0" u="none" strike="noStrike" baseline="0" dirty="0">
                <a:latin typeface="NewCenturySchlbk-Roman"/>
              </a:rPr>
              <a:t>provides the Secretary $15,000,000 to establish a program that</a:t>
            </a:r>
          </a:p>
          <a:p>
            <a:pPr algn="l"/>
            <a:r>
              <a:rPr lang="en-GB" sz="1000" b="0" i="0" u="none" strike="noStrike" baseline="0" dirty="0">
                <a:latin typeface="NewCenturySchlbk-Roman"/>
              </a:rPr>
              <a:t>leads to wide adoption of multiple technologies that provides the</a:t>
            </a:r>
          </a:p>
          <a:p>
            <a:pPr algn="l"/>
            <a:r>
              <a:rPr lang="en-GB" sz="1000" b="0" i="0" u="none" strike="noStrike" baseline="0" dirty="0">
                <a:latin typeface="NewCenturySchlbk-Roman"/>
              </a:rPr>
              <a:t>necessary GPS backup and complementary PNT as identified by</a:t>
            </a:r>
          </a:p>
          <a:p>
            <a:pPr algn="l"/>
            <a:r>
              <a:rPr lang="en-GB" sz="1000" b="0" i="0" u="none" strike="noStrike" baseline="0" dirty="0">
                <a:latin typeface="NewCenturySchlbk-Roman"/>
              </a:rPr>
              <a:t>the Department’s report. Funding will enable, among other things,</a:t>
            </a:r>
          </a:p>
          <a:p>
            <a:pPr algn="l"/>
            <a:r>
              <a:rPr lang="en-GB" sz="1000" b="0" i="0" u="none" strike="noStrike" baseline="0" dirty="0">
                <a:latin typeface="NewCenturySchlbk-Roman"/>
              </a:rPr>
              <a:t>the development of safety-critical PNT requirements and standards,</a:t>
            </a:r>
          </a:p>
          <a:p>
            <a:pPr algn="l"/>
            <a:r>
              <a:rPr lang="en-GB" sz="1000" b="0" i="0" u="none" strike="noStrike" baseline="0" dirty="0">
                <a:latin typeface="NewCenturySchlbk-Roman"/>
              </a:rPr>
              <a:t>vulnerability and performance testing, certification protocols</a:t>
            </a:r>
          </a:p>
          <a:p>
            <a:pPr algn="l"/>
            <a:r>
              <a:rPr lang="en-GB" sz="1000" b="0" i="0" u="none" strike="noStrike" baseline="0" dirty="0">
                <a:latin typeface="NewCenturySchlbk-Roman"/>
              </a:rPr>
              <a:t>for safety-critical functions, the procurement of services as deemed</a:t>
            </a:r>
          </a:p>
          <a:p>
            <a:pPr algn="l"/>
            <a:r>
              <a:rPr lang="en-GB" sz="1000" b="0" i="0" u="none" strike="noStrike" baseline="0" dirty="0">
                <a:latin typeface="NewCenturySchlbk-Roman"/>
              </a:rPr>
              <a:t>appropriate by the Department, and user adoption models in order</a:t>
            </a:r>
          </a:p>
          <a:p>
            <a:pPr algn="l"/>
            <a:r>
              <a:rPr lang="en-GB" sz="1000" b="0" i="0" u="none" strike="noStrike" baseline="0" dirty="0">
                <a:latin typeface="NewCenturySchlbk-Roman"/>
              </a:rPr>
              <a:t>to facilitate the responsible use of resilient PNT services to meet</a:t>
            </a:r>
          </a:p>
          <a:p>
            <a:pPr algn="l"/>
            <a:r>
              <a:rPr lang="en-GB" sz="1000" b="0" i="0" u="none" strike="noStrike" baseline="0" dirty="0">
                <a:latin typeface="NewCenturySchlbk-Roman"/>
              </a:rPr>
              <a:t>Federal requirements for widespread adoption. The Committee expects</a:t>
            </a:r>
          </a:p>
          <a:p>
            <a:pPr algn="l"/>
            <a:r>
              <a:rPr lang="en-GB" sz="1000" b="0" i="0" u="none" strike="noStrike" baseline="0" dirty="0">
                <a:latin typeface="NewCenturySchlbk-Roman"/>
              </a:rPr>
              <a:t>the Department to report its findings and recommendations</a:t>
            </a:r>
          </a:p>
          <a:p>
            <a:pPr algn="l"/>
            <a:r>
              <a:rPr lang="en-GB" sz="1000" b="0" i="0" u="none" strike="noStrike" baseline="0" dirty="0">
                <a:latin typeface="NewCenturySchlbk-Roman"/>
              </a:rPr>
              <a:t>enabling GPS backup to the Committee within 1 year of enactment</a:t>
            </a:r>
          </a:p>
          <a:p>
            <a:pPr algn="l"/>
            <a:r>
              <a:rPr lang="en-GB" sz="1000" b="0" i="0" u="none" strike="noStrike" baseline="0" dirty="0">
                <a:latin typeface="NewCenturySchlbk-Roman"/>
              </a:rPr>
              <a:t>of this Act.</a:t>
            </a:r>
            <a:endParaRPr lang="en-GB" dirty="0"/>
          </a:p>
        </p:txBody>
      </p:sp>
      <p:sp>
        <p:nvSpPr>
          <p:cNvPr id="14" name="TextBox 13">
            <a:extLst>
              <a:ext uri="{FF2B5EF4-FFF2-40B4-BE49-F238E27FC236}">
                <a16:creationId xmlns:a16="http://schemas.microsoft.com/office/drawing/2014/main" id="{0A223418-E3E3-44C9-B309-80DFB22586E6}"/>
              </a:ext>
            </a:extLst>
          </p:cNvPr>
          <p:cNvSpPr txBox="1"/>
          <p:nvPr/>
        </p:nvSpPr>
        <p:spPr>
          <a:xfrm>
            <a:off x="7392144" y="1275586"/>
            <a:ext cx="6123214" cy="707886"/>
          </a:xfrm>
          <a:prstGeom prst="rect">
            <a:avLst/>
          </a:prstGeom>
          <a:noFill/>
        </p:spPr>
        <p:txBody>
          <a:bodyPr wrap="square">
            <a:spAutoFit/>
          </a:bodyPr>
          <a:lstStyle/>
          <a:p>
            <a:pPr algn="l"/>
            <a:r>
              <a:rPr lang="en-GB" sz="1000" b="0" i="0" u="none" strike="noStrike" baseline="0" dirty="0">
                <a:latin typeface="NewCenturySchlbk-Roman"/>
              </a:rPr>
              <a:t>EXPLANATORY STATEMENT FOR THE DEPARTMENTS OF</a:t>
            </a:r>
          </a:p>
          <a:p>
            <a:pPr algn="l"/>
            <a:r>
              <a:rPr lang="en-GB" sz="1000" b="0" i="0" u="none" strike="noStrike" baseline="0" dirty="0">
                <a:latin typeface="NewCenturySchlbk-Roman"/>
              </a:rPr>
              <a:t>TRANSPORTATION, AND HOUSING AND URBAN DEVELOPMENT,</a:t>
            </a:r>
          </a:p>
          <a:p>
            <a:pPr algn="l"/>
            <a:r>
              <a:rPr lang="en-GB" sz="1000" b="0" i="0" u="none" strike="noStrike" baseline="0" dirty="0">
                <a:latin typeface="NewCenturySchlbk-Roman"/>
              </a:rPr>
              <a:t>AND RELATED AGENCIES APPROPRIATIONS BILL,</a:t>
            </a:r>
          </a:p>
          <a:p>
            <a:pPr algn="l"/>
            <a:r>
              <a:rPr lang="en-GB" sz="1000" b="0" i="0" u="none" strike="noStrike" baseline="0" dirty="0">
                <a:latin typeface="NewCenturySchlbk-Roman"/>
              </a:rPr>
              <a:t>2022</a:t>
            </a:r>
            <a:endParaRPr lang="en-GB" dirty="0"/>
          </a:p>
        </p:txBody>
      </p:sp>
      <p:sp>
        <p:nvSpPr>
          <p:cNvPr id="15" name="TextBox 14">
            <a:extLst>
              <a:ext uri="{FF2B5EF4-FFF2-40B4-BE49-F238E27FC236}">
                <a16:creationId xmlns:a16="http://schemas.microsoft.com/office/drawing/2014/main" id="{D8E24F8E-2C22-4391-BD41-1AB06AB05240}"/>
              </a:ext>
            </a:extLst>
          </p:cNvPr>
          <p:cNvSpPr txBox="1"/>
          <p:nvPr/>
        </p:nvSpPr>
        <p:spPr>
          <a:xfrm>
            <a:off x="479376" y="1580599"/>
            <a:ext cx="6577408" cy="1200329"/>
          </a:xfrm>
          <a:prstGeom prst="rect">
            <a:avLst/>
          </a:prstGeom>
          <a:noFill/>
        </p:spPr>
        <p:txBody>
          <a:bodyPr wrap="square">
            <a:spAutoFit/>
          </a:bodyPr>
          <a:lstStyle/>
          <a:p>
            <a:r>
              <a:rPr lang="en-GB" dirty="0"/>
              <a:t>Position Navigation and Timing [PNT] Technologies and Global</a:t>
            </a:r>
          </a:p>
          <a:p>
            <a:r>
              <a:rPr lang="en-GB" dirty="0"/>
              <a:t>Positioning System [GPS] Backup.—The Committee supports the</a:t>
            </a:r>
          </a:p>
          <a:p>
            <a:r>
              <a:rPr lang="en-GB" dirty="0"/>
              <a:t>findings in the Department’s January, 2021 ‘‘Complementary PNT</a:t>
            </a:r>
          </a:p>
          <a:p>
            <a:r>
              <a:rPr lang="en-GB" dirty="0"/>
              <a:t>and GPS Backup Technologies Demonstration Report</a:t>
            </a:r>
          </a:p>
        </p:txBody>
      </p:sp>
      <p:sp>
        <p:nvSpPr>
          <p:cNvPr id="17" name="TextBox 16">
            <a:extLst>
              <a:ext uri="{FF2B5EF4-FFF2-40B4-BE49-F238E27FC236}">
                <a16:creationId xmlns:a16="http://schemas.microsoft.com/office/drawing/2014/main" id="{198E45DF-2C2D-43CB-B898-2DAA238D720A}"/>
              </a:ext>
            </a:extLst>
          </p:cNvPr>
          <p:cNvSpPr txBox="1"/>
          <p:nvPr/>
        </p:nvSpPr>
        <p:spPr>
          <a:xfrm>
            <a:off x="479376" y="3884855"/>
            <a:ext cx="6760028" cy="1200329"/>
          </a:xfrm>
          <a:prstGeom prst="rect">
            <a:avLst/>
          </a:prstGeom>
          <a:noFill/>
        </p:spPr>
        <p:txBody>
          <a:bodyPr wrap="square">
            <a:spAutoFit/>
          </a:bodyPr>
          <a:lstStyle/>
          <a:p>
            <a:r>
              <a:rPr lang="en-GB" dirty="0"/>
              <a:t>The Committee recommendation</a:t>
            </a:r>
          </a:p>
          <a:p>
            <a:r>
              <a:rPr lang="en-GB" dirty="0"/>
              <a:t>provides the Secretary $15,000,000 to establish a program that</a:t>
            </a:r>
          </a:p>
          <a:p>
            <a:r>
              <a:rPr lang="en-GB" dirty="0"/>
              <a:t>leads to wide adoption of multiple technologies that provides the</a:t>
            </a:r>
          </a:p>
          <a:p>
            <a:r>
              <a:rPr lang="en-GB" dirty="0"/>
              <a:t>necessary GPS backup and complementary PNT</a:t>
            </a:r>
          </a:p>
        </p:txBody>
      </p:sp>
      <p:sp>
        <p:nvSpPr>
          <p:cNvPr id="19" name="TextBox 18">
            <a:extLst>
              <a:ext uri="{FF2B5EF4-FFF2-40B4-BE49-F238E27FC236}">
                <a16:creationId xmlns:a16="http://schemas.microsoft.com/office/drawing/2014/main" id="{319F60A4-20EC-4361-93B8-FA4A197357FA}"/>
              </a:ext>
            </a:extLst>
          </p:cNvPr>
          <p:cNvSpPr txBox="1"/>
          <p:nvPr/>
        </p:nvSpPr>
        <p:spPr>
          <a:xfrm>
            <a:off x="479376" y="2998693"/>
            <a:ext cx="6760028" cy="646331"/>
          </a:xfrm>
          <a:prstGeom prst="rect">
            <a:avLst/>
          </a:prstGeom>
          <a:noFill/>
        </p:spPr>
        <p:txBody>
          <a:bodyPr wrap="square">
            <a:spAutoFit/>
          </a:bodyPr>
          <a:lstStyle/>
          <a:p>
            <a:r>
              <a:rPr lang="en-GB" dirty="0"/>
              <a:t>LF and UHF terrestrial and L-band satellite</a:t>
            </a:r>
          </a:p>
          <a:p>
            <a:r>
              <a:rPr lang="en-GB" dirty="0"/>
              <a:t>broadcasts for PNT functions</a:t>
            </a:r>
          </a:p>
        </p:txBody>
      </p:sp>
    </p:spTree>
    <p:extLst>
      <p:ext uri="{BB962C8B-B14F-4D97-AF65-F5344CB8AC3E}">
        <p14:creationId xmlns:p14="http://schemas.microsoft.com/office/powerpoint/2010/main" val="3039507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p:cNvSpPr>
            <a:spLocks noGrp="1"/>
          </p:cNvSpPr>
          <p:nvPr>
            <p:ph type="ftr" sz="quarter" idx="11"/>
          </p:nvPr>
        </p:nvSpPr>
        <p:spPr/>
        <p:txBody>
          <a:bodyPr/>
          <a:lstStyle/>
          <a:p>
            <a:r>
              <a:rPr lang="en-GB"/>
              <a:t>©Chronos Technology: COMPANY PROPRIETARY</a:t>
            </a:r>
            <a:endParaRPr lang="en-GB" dirty="0"/>
          </a:p>
        </p:txBody>
      </p:sp>
      <p:sp>
        <p:nvSpPr>
          <p:cNvPr id="2" name="Title 1"/>
          <p:cNvSpPr>
            <a:spLocks noGrp="1"/>
          </p:cNvSpPr>
          <p:nvPr>
            <p:ph type="title" idx="4294967295"/>
          </p:nvPr>
        </p:nvSpPr>
        <p:spPr>
          <a:xfrm>
            <a:off x="609600" y="274638"/>
            <a:ext cx="11582400" cy="1143000"/>
          </a:xfrm>
        </p:spPr>
        <p:txBody>
          <a:bodyPr/>
          <a:lstStyle/>
          <a:p>
            <a:r>
              <a:rPr lang="en-GB" b="1" dirty="0"/>
              <a:t>ESA NAVISP</a:t>
            </a:r>
          </a:p>
        </p:txBody>
      </p:sp>
      <p:sp>
        <p:nvSpPr>
          <p:cNvPr id="6" name="Slide Number Placeholder 5"/>
          <p:cNvSpPr>
            <a:spLocks noGrp="1"/>
          </p:cNvSpPr>
          <p:nvPr>
            <p:ph type="sldNum" sz="quarter" idx="4294967295"/>
          </p:nvPr>
        </p:nvSpPr>
        <p:spPr>
          <a:xfrm>
            <a:off x="9347200" y="6616700"/>
            <a:ext cx="2844800" cy="268288"/>
          </a:xfrm>
        </p:spPr>
        <p:txBody>
          <a:bodyPr/>
          <a:lstStyle/>
          <a:p>
            <a:fld id="{0ACC3CFE-09AC-46DC-B80A-EDF151567262}" type="slidenum">
              <a:rPr lang="en-GB" smtClean="0"/>
              <a:pPr/>
              <a:t>16</a:t>
            </a:fld>
            <a:endParaRPr lang="en-GB" dirty="0"/>
          </a:p>
        </p:txBody>
      </p:sp>
      <p:pic>
        <p:nvPicPr>
          <p:cNvPr id="2050"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0517188" y="188913"/>
            <a:ext cx="1674812"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a:extLst>
              <a:ext uri="{FF2B5EF4-FFF2-40B4-BE49-F238E27FC236}">
                <a16:creationId xmlns:a16="http://schemas.microsoft.com/office/drawing/2014/main" id="{D23D009B-2C0C-42E4-A72E-D67CC3411AD1}"/>
              </a:ext>
            </a:extLst>
          </p:cNvPr>
          <p:cNvSpPr txBox="1">
            <a:spLocks/>
          </p:cNvSpPr>
          <p:nvPr/>
        </p:nvSpPr>
        <p:spPr>
          <a:xfrm>
            <a:off x="642640" y="155679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F0000"/>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FF0000"/>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FF0000"/>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FF0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FF0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UTD (UK Time Distribution)</a:t>
            </a:r>
          </a:p>
          <a:p>
            <a:r>
              <a:rPr lang="en-GB" dirty="0"/>
              <a:t>Three year research project awarded to Chronos under a programme of and funded by the European Space Agency</a:t>
            </a:r>
          </a:p>
          <a:p>
            <a:r>
              <a:rPr lang="en-GB" dirty="0"/>
              <a:t>An Element 3 call</a:t>
            </a:r>
          </a:p>
          <a:p>
            <a:pPr lvl="0"/>
            <a:r>
              <a:rPr lang="en-GB" dirty="0"/>
              <a:t>Identify the level of precision that can be provided across the UK by eLoran for various CNI applications independently of GNSS</a:t>
            </a:r>
            <a:endParaRPr lang="pt-BR" dirty="0"/>
          </a:p>
          <a:p>
            <a:endParaRPr lang="en-GB" dirty="0"/>
          </a:p>
          <a:p>
            <a:endParaRPr lang="en-GB" dirty="0"/>
          </a:p>
          <a:p>
            <a:endParaRPr lang="en-GB" dirty="0"/>
          </a:p>
          <a:p>
            <a:endParaRPr lang="en-GB" dirty="0"/>
          </a:p>
          <a:p>
            <a:endParaRPr lang="pt-BR" dirty="0"/>
          </a:p>
          <a:p>
            <a:endParaRPr lang="en-GB" dirty="0"/>
          </a:p>
        </p:txBody>
      </p:sp>
    </p:spTree>
    <p:extLst>
      <p:ext uri="{BB962C8B-B14F-4D97-AF65-F5344CB8AC3E}">
        <p14:creationId xmlns:p14="http://schemas.microsoft.com/office/powerpoint/2010/main" val="3200475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364003-D5FE-4FD2-B157-40AA9BBDEEAD}"/>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87470DA0-AFEF-4467-9372-E3F8C7D85F5C}"/>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5FBE52B9-B5A2-407D-B3D6-D10DD870B920}"/>
              </a:ext>
            </a:extLst>
          </p:cNvPr>
          <p:cNvSpPr>
            <a:spLocks noGrp="1"/>
          </p:cNvSpPr>
          <p:nvPr>
            <p:ph type="title" idx="4294967295"/>
          </p:nvPr>
        </p:nvSpPr>
        <p:spPr>
          <a:xfrm>
            <a:off x="609600" y="274638"/>
            <a:ext cx="11582400" cy="1143000"/>
          </a:xfrm>
        </p:spPr>
        <p:txBody>
          <a:bodyPr/>
          <a:lstStyle/>
          <a:p>
            <a:r>
              <a:rPr lang="en-GB" b="1" dirty="0"/>
              <a:t>Deliverables</a:t>
            </a:r>
          </a:p>
        </p:txBody>
      </p:sp>
      <p:sp>
        <p:nvSpPr>
          <p:cNvPr id="3" name="Content Placeholder 2">
            <a:extLst>
              <a:ext uri="{FF2B5EF4-FFF2-40B4-BE49-F238E27FC236}">
                <a16:creationId xmlns:a16="http://schemas.microsoft.com/office/drawing/2014/main" id="{41C1AE67-2281-4252-9973-286599C2B100}"/>
              </a:ext>
            </a:extLst>
          </p:cNvPr>
          <p:cNvSpPr>
            <a:spLocks noGrp="1"/>
          </p:cNvSpPr>
          <p:nvPr>
            <p:ph idx="4294967295"/>
          </p:nvPr>
        </p:nvSpPr>
        <p:spPr>
          <a:xfrm>
            <a:off x="695400" y="1412876"/>
            <a:ext cx="9864725" cy="4824413"/>
          </a:xfrm>
        </p:spPr>
        <p:txBody>
          <a:bodyPr>
            <a:normAutofit fontScale="70000" lnSpcReduction="20000"/>
          </a:bodyPr>
          <a:lstStyle/>
          <a:p>
            <a:r>
              <a:rPr lang="pt-BR" sz="3400" dirty="0"/>
              <a:t>UK Time Distribution (UTD)</a:t>
            </a:r>
          </a:p>
          <a:p>
            <a:r>
              <a:rPr lang="en-GB" sz="3400" dirty="0">
                <a:latin typeface="Calibri" panose="020F0502020204030204" pitchFamily="34" charset="0"/>
                <a:ea typeface="Times New Roman" panose="02020603050405020304" pitchFamily="18" charset="0"/>
              </a:rPr>
              <a:t>The project outcome will be a clear understanding of the level of precision that can be provided across the UK by eLoran for various CNI applications such as telecoms, power,  broadcast, security and defence  independently of GNSS</a:t>
            </a:r>
            <a:endParaRPr lang="pt-BR" sz="3400" dirty="0">
              <a:latin typeface="Calibri" panose="020F0502020204030204" pitchFamily="34" charset="0"/>
              <a:ea typeface="Times New Roman" panose="02020603050405020304" pitchFamily="18" charset="0"/>
            </a:endParaRPr>
          </a:p>
          <a:p>
            <a:r>
              <a:rPr lang="en-GB" sz="3400" dirty="0">
                <a:latin typeface="Calibri" panose="020F0502020204030204" pitchFamily="34" charset="0"/>
                <a:ea typeface="Times New Roman" panose="02020603050405020304" pitchFamily="18" charset="0"/>
              </a:rPr>
              <a:t>In order to achieve optimised eLoran timing precision, regionally localised eLoran differential timing receivers (EDTR) will be deployed to measure the ground-wave signal delay variation known as the additional secondary factor (ASF)</a:t>
            </a:r>
            <a:endParaRPr lang="pt-BR" sz="3400" dirty="0">
              <a:latin typeface="Calibri" panose="020F0502020204030204" pitchFamily="34" charset="0"/>
              <a:ea typeface="Times New Roman" panose="02020603050405020304" pitchFamily="18" charset="0"/>
            </a:endParaRPr>
          </a:p>
          <a:p>
            <a:r>
              <a:rPr lang="en-GB" sz="3400" dirty="0">
                <a:latin typeface="Calibri" panose="020F0502020204030204" pitchFamily="34" charset="0"/>
                <a:ea typeface="Times New Roman" panose="02020603050405020304" pitchFamily="18" charset="0"/>
              </a:rPr>
              <a:t>A secondary technical objective is to evaluate the use of the spare data channels in the LDC for other purposes.  These will include (1) Broadcasting GNSS ephemeris data to enhance the ability of GNSS receivers to achieve lock in restricted sky-view or other degraded signal applications, and (2) Broadcasting encrypted data for national security and other purposes.</a:t>
            </a:r>
            <a:endParaRPr lang="pt-BR" sz="3400" dirty="0"/>
          </a:p>
          <a:p>
            <a:endParaRPr lang="en-GB" dirty="0"/>
          </a:p>
        </p:txBody>
      </p:sp>
      <p:sp>
        <p:nvSpPr>
          <p:cNvPr id="6" name="Slide Number Placeholder 5">
            <a:extLst>
              <a:ext uri="{FF2B5EF4-FFF2-40B4-BE49-F238E27FC236}">
                <a16:creationId xmlns:a16="http://schemas.microsoft.com/office/drawing/2014/main" id="{4175DA14-6EE4-4ECB-AE53-1DFBDA0955D3}"/>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17</a:t>
            </a:fld>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136" y="116633"/>
            <a:ext cx="167005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079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36DF8E-80E0-46CC-BFB3-E101AF796EA5}"/>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CFC1B497-9CB1-4314-9534-084E1DD2D25B}"/>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0D07F2D5-2B4C-4082-A152-44F939C4813B}"/>
              </a:ext>
            </a:extLst>
          </p:cNvPr>
          <p:cNvSpPr>
            <a:spLocks noGrp="1"/>
          </p:cNvSpPr>
          <p:nvPr>
            <p:ph type="title" idx="4294967295"/>
          </p:nvPr>
        </p:nvSpPr>
        <p:spPr>
          <a:xfrm>
            <a:off x="609600" y="274638"/>
            <a:ext cx="11582400" cy="1143000"/>
          </a:xfrm>
        </p:spPr>
        <p:txBody>
          <a:bodyPr/>
          <a:lstStyle/>
          <a:p>
            <a:r>
              <a:rPr lang="en-GB" b="1" dirty="0"/>
              <a:t>Capabilities</a:t>
            </a:r>
          </a:p>
        </p:txBody>
      </p:sp>
      <p:sp>
        <p:nvSpPr>
          <p:cNvPr id="3" name="Content Placeholder 2">
            <a:extLst>
              <a:ext uri="{FF2B5EF4-FFF2-40B4-BE49-F238E27FC236}">
                <a16:creationId xmlns:a16="http://schemas.microsoft.com/office/drawing/2014/main" id="{E0D504C8-710B-48DD-8281-30B9CA799B76}"/>
              </a:ext>
            </a:extLst>
          </p:cNvPr>
          <p:cNvSpPr>
            <a:spLocks noGrp="1"/>
          </p:cNvSpPr>
          <p:nvPr>
            <p:ph idx="4294967295"/>
          </p:nvPr>
        </p:nvSpPr>
        <p:spPr>
          <a:xfrm>
            <a:off x="609600" y="1578843"/>
            <a:ext cx="10972800" cy="4525963"/>
          </a:xfrm>
        </p:spPr>
        <p:txBody>
          <a:bodyPr/>
          <a:lstStyle/>
          <a:p>
            <a:r>
              <a:rPr lang="en-GB" dirty="0"/>
              <a:t>Accurate UTC</a:t>
            </a:r>
          </a:p>
          <a:p>
            <a:pPr lvl="1"/>
            <a:r>
              <a:rPr lang="en-GB" dirty="0"/>
              <a:t>10ns achievable from UK based receivers from </a:t>
            </a:r>
            <a:r>
              <a:rPr lang="en-GB" dirty="0" err="1"/>
              <a:t>Anthorn</a:t>
            </a:r>
            <a:r>
              <a:rPr lang="en-GB" dirty="0"/>
              <a:t> + ASF</a:t>
            </a:r>
          </a:p>
          <a:p>
            <a:r>
              <a:rPr lang="en-GB" dirty="0"/>
              <a:t>Data channel</a:t>
            </a:r>
          </a:p>
          <a:p>
            <a:pPr lvl="1"/>
            <a:r>
              <a:rPr lang="en-GB" dirty="0"/>
              <a:t>Distribution of ephemeris data for other systems</a:t>
            </a:r>
          </a:p>
          <a:p>
            <a:r>
              <a:rPr lang="en-GB" dirty="0"/>
              <a:t>Navigation will not be possible from the single Anthorn site</a:t>
            </a:r>
          </a:p>
        </p:txBody>
      </p:sp>
      <p:sp>
        <p:nvSpPr>
          <p:cNvPr id="6" name="Slide Number Placeholder 5">
            <a:extLst>
              <a:ext uri="{FF2B5EF4-FFF2-40B4-BE49-F238E27FC236}">
                <a16:creationId xmlns:a16="http://schemas.microsoft.com/office/drawing/2014/main" id="{0C65950A-8E33-45A4-858E-B5DCCD034317}"/>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18</a:t>
            </a:fld>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136" y="116633"/>
            <a:ext cx="167005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939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685D1C-117C-45BD-B6D0-8B870293D7D2}"/>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FB8A85BB-E91F-4A53-ACE7-27F3EC6561B9}"/>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148BE55F-D970-4285-AEB0-2645509F632E}"/>
              </a:ext>
            </a:extLst>
          </p:cNvPr>
          <p:cNvSpPr>
            <a:spLocks noGrp="1"/>
          </p:cNvSpPr>
          <p:nvPr>
            <p:ph type="title" idx="4294967295"/>
          </p:nvPr>
        </p:nvSpPr>
        <p:spPr>
          <a:xfrm>
            <a:off x="609600" y="274638"/>
            <a:ext cx="11582400" cy="1143000"/>
          </a:xfrm>
        </p:spPr>
        <p:txBody>
          <a:bodyPr/>
          <a:lstStyle/>
          <a:p>
            <a:r>
              <a:rPr lang="en-GB" b="1" dirty="0"/>
              <a:t>Project Architecture</a:t>
            </a:r>
          </a:p>
        </p:txBody>
      </p:sp>
      <p:sp>
        <p:nvSpPr>
          <p:cNvPr id="9" name="Rounded Rectangle 105">
            <a:extLst>
              <a:ext uri="{FF2B5EF4-FFF2-40B4-BE49-F238E27FC236}">
                <a16:creationId xmlns:a16="http://schemas.microsoft.com/office/drawing/2014/main" id="{6B3749B3-B318-43EF-9FF2-7F6E0930C587}"/>
              </a:ext>
            </a:extLst>
          </p:cNvPr>
          <p:cNvSpPr/>
          <p:nvPr/>
        </p:nvSpPr>
        <p:spPr bwMode="auto">
          <a:xfrm>
            <a:off x="3456167" y="4017316"/>
            <a:ext cx="1232312" cy="449749"/>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200" dirty="0">
                <a:latin typeface="Arial" charset="0"/>
                <a:ea typeface="ＭＳ Ｐゴシック" pitchFamily="1" charset="-128"/>
              </a:rPr>
              <a:t>Caesium 5071a</a:t>
            </a:r>
          </a:p>
        </p:txBody>
      </p:sp>
      <p:sp>
        <p:nvSpPr>
          <p:cNvPr id="10" name="Cloud 9">
            <a:extLst>
              <a:ext uri="{FF2B5EF4-FFF2-40B4-BE49-F238E27FC236}">
                <a16:creationId xmlns:a16="http://schemas.microsoft.com/office/drawing/2014/main" id="{AE99F99B-14DA-4616-93C8-DAFA4F8F0F40}"/>
              </a:ext>
            </a:extLst>
          </p:cNvPr>
          <p:cNvSpPr/>
          <p:nvPr/>
        </p:nvSpPr>
        <p:spPr>
          <a:xfrm>
            <a:off x="2799732" y="1498282"/>
            <a:ext cx="1065570" cy="7016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Internet</a:t>
            </a:r>
            <a:br>
              <a:rPr lang="en-GB" sz="1100" dirty="0"/>
            </a:br>
            <a:r>
              <a:rPr lang="en-GB" sz="1100" dirty="0"/>
              <a:t>VPN</a:t>
            </a:r>
          </a:p>
        </p:txBody>
      </p:sp>
      <p:sp>
        <p:nvSpPr>
          <p:cNvPr id="11" name="TextBox 10">
            <a:extLst>
              <a:ext uri="{FF2B5EF4-FFF2-40B4-BE49-F238E27FC236}">
                <a16:creationId xmlns:a16="http://schemas.microsoft.com/office/drawing/2014/main" id="{5EFCDE1C-9D49-4626-A1D2-0119E461E2B0}"/>
              </a:ext>
            </a:extLst>
          </p:cNvPr>
          <p:cNvSpPr txBox="1"/>
          <p:nvPr/>
        </p:nvSpPr>
        <p:spPr>
          <a:xfrm>
            <a:off x="4524764" y="1391379"/>
            <a:ext cx="2358146" cy="646331"/>
          </a:xfrm>
          <a:prstGeom prst="rect">
            <a:avLst/>
          </a:prstGeom>
          <a:noFill/>
        </p:spPr>
        <p:txBody>
          <a:bodyPr wrap="none" rtlCol="0">
            <a:spAutoFit/>
          </a:bodyPr>
          <a:lstStyle/>
          <a:p>
            <a:r>
              <a:rPr lang="en-GB" dirty="0"/>
              <a:t>eLoran data</a:t>
            </a:r>
            <a:br>
              <a:rPr lang="en-GB" dirty="0"/>
            </a:br>
            <a:r>
              <a:rPr lang="en-GB" dirty="0"/>
              <a:t>channel. ASF broadcast</a:t>
            </a:r>
          </a:p>
        </p:txBody>
      </p:sp>
      <p:grpSp>
        <p:nvGrpSpPr>
          <p:cNvPr id="14" name="Group 16">
            <a:extLst>
              <a:ext uri="{FF2B5EF4-FFF2-40B4-BE49-F238E27FC236}">
                <a16:creationId xmlns:a16="http://schemas.microsoft.com/office/drawing/2014/main" id="{AB815025-75D8-4106-8DBC-F402837F3BA4}"/>
              </a:ext>
            </a:extLst>
          </p:cNvPr>
          <p:cNvGrpSpPr>
            <a:grpSpLocks/>
          </p:cNvGrpSpPr>
          <p:nvPr/>
        </p:nvGrpSpPr>
        <p:grpSpPr bwMode="auto">
          <a:xfrm>
            <a:off x="2377278" y="3067711"/>
            <a:ext cx="286200" cy="357053"/>
            <a:chOff x="2016" y="1104"/>
            <a:chExt cx="576" cy="624"/>
          </a:xfrm>
        </p:grpSpPr>
        <p:grpSp>
          <p:nvGrpSpPr>
            <p:cNvPr id="71" name="Group 17">
              <a:extLst>
                <a:ext uri="{FF2B5EF4-FFF2-40B4-BE49-F238E27FC236}">
                  <a16:creationId xmlns:a16="http://schemas.microsoft.com/office/drawing/2014/main" id="{A8894174-EB1A-4171-9907-E7F9EE5AD956}"/>
                </a:ext>
              </a:extLst>
            </p:cNvPr>
            <p:cNvGrpSpPr>
              <a:grpSpLocks/>
            </p:cNvGrpSpPr>
            <p:nvPr/>
          </p:nvGrpSpPr>
          <p:grpSpPr bwMode="auto">
            <a:xfrm>
              <a:off x="2016" y="1104"/>
              <a:ext cx="576" cy="480"/>
              <a:chOff x="912" y="1488"/>
              <a:chExt cx="576" cy="480"/>
            </a:xfrm>
          </p:grpSpPr>
          <p:grpSp>
            <p:nvGrpSpPr>
              <p:cNvPr id="75" name="Group 18">
                <a:extLst>
                  <a:ext uri="{FF2B5EF4-FFF2-40B4-BE49-F238E27FC236}">
                    <a16:creationId xmlns:a16="http://schemas.microsoft.com/office/drawing/2014/main" id="{554F24DC-9B64-4DB4-864B-61436069A55B}"/>
                  </a:ext>
                </a:extLst>
              </p:cNvPr>
              <p:cNvGrpSpPr>
                <a:grpSpLocks/>
              </p:cNvGrpSpPr>
              <p:nvPr/>
            </p:nvGrpSpPr>
            <p:grpSpPr bwMode="auto">
              <a:xfrm>
                <a:off x="912" y="1872"/>
                <a:ext cx="576" cy="96"/>
                <a:chOff x="912" y="1872"/>
                <a:chExt cx="576" cy="96"/>
              </a:xfrm>
            </p:grpSpPr>
            <p:sp>
              <p:nvSpPr>
                <p:cNvPr id="78" name="Arc 19">
                  <a:extLst>
                    <a:ext uri="{FF2B5EF4-FFF2-40B4-BE49-F238E27FC236}">
                      <a16:creationId xmlns:a16="http://schemas.microsoft.com/office/drawing/2014/main" id="{FAC05B6A-109B-4118-B102-21BF9B40D1BC}"/>
                    </a:ext>
                  </a:extLst>
                </p:cNvPr>
                <p:cNvSpPr>
                  <a:spLocks/>
                </p:cNvSpPr>
                <p:nvPr/>
              </p:nvSpPr>
              <p:spPr bwMode="auto">
                <a:xfrm flipV="1">
                  <a:off x="1200" y="1872"/>
                  <a:ext cx="288"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sp>
              <p:nvSpPr>
                <p:cNvPr id="79" name="Arc 20">
                  <a:extLst>
                    <a:ext uri="{FF2B5EF4-FFF2-40B4-BE49-F238E27FC236}">
                      <a16:creationId xmlns:a16="http://schemas.microsoft.com/office/drawing/2014/main" id="{84F086B0-7E53-4CCE-8964-D0210C5BA95E}"/>
                    </a:ext>
                  </a:extLst>
                </p:cNvPr>
                <p:cNvSpPr>
                  <a:spLocks/>
                </p:cNvSpPr>
                <p:nvPr/>
              </p:nvSpPr>
              <p:spPr bwMode="auto">
                <a:xfrm flipH="1" flipV="1">
                  <a:off x="912" y="1872"/>
                  <a:ext cx="288"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grpSp>
          <p:sp>
            <p:nvSpPr>
              <p:cNvPr id="76" name="Line 21">
                <a:extLst>
                  <a:ext uri="{FF2B5EF4-FFF2-40B4-BE49-F238E27FC236}">
                    <a16:creationId xmlns:a16="http://schemas.microsoft.com/office/drawing/2014/main" id="{32362729-15A2-4348-9E04-72AC19F9A87E}"/>
                  </a:ext>
                </a:extLst>
              </p:cNvPr>
              <p:cNvSpPr>
                <a:spLocks noChangeShapeType="1"/>
              </p:cNvSpPr>
              <p:nvPr/>
            </p:nvSpPr>
            <p:spPr bwMode="auto">
              <a:xfrm flipV="1">
                <a:off x="912" y="1488"/>
                <a:ext cx="288" cy="38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sp>
            <p:nvSpPr>
              <p:cNvPr id="77" name="Line 22">
                <a:extLst>
                  <a:ext uri="{FF2B5EF4-FFF2-40B4-BE49-F238E27FC236}">
                    <a16:creationId xmlns:a16="http://schemas.microsoft.com/office/drawing/2014/main" id="{CFDAED15-CECA-4025-8BF7-50CBC46E64A9}"/>
                  </a:ext>
                </a:extLst>
              </p:cNvPr>
              <p:cNvSpPr>
                <a:spLocks noChangeShapeType="1"/>
              </p:cNvSpPr>
              <p:nvPr/>
            </p:nvSpPr>
            <p:spPr bwMode="auto">
              <a:xfrm>
                <a:off x="1200" y="1488"/>
                <a:ext cx="288" cy="38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grpSp>
        <p:sp>
          <p:nvSpPr>
            <p:cNvPr id="72" name="Line 23">
              <a:extLst>
                <a:ext uri="{FF2B5EF4-FFF2-40B4-BE49-F238E27FC236}">
                  <a16:creationId xmlns:a16="http://schemas.microsoft.com/office/drawing/2014/main" id="{2997BC79-15EA-40A9-B08B-4A5B1ED8A52E}"/>
                </a:ext>
              </a:extLst>
            </p:cNvPr>
            <p:cNvSpPr>
              <a:spLocks noChangeShapeType="1"/>
            </p:cNvSpPr>
            <p:nvPr/>
          </p:nvSpPr>
          <p:spPr bwMode="auto">
            <a:xfrm>
              <a:off x="2256" y="1584"/>
              <a:ext cx="0" cy="14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sp>
          <p:nvSpPr>
            <p:cNvPr id="73" name="Line 24">
              <a:extLst>
                <a:ext uri="{FF2B5EF4-FFF2-40B4-BE49-F238E27FC236}">
                  <a16:creationId xmlns:a16="http://schemas.microsoft.com/office/drawing/2014/main" id="{D8D40BC7-1974-4242-BF88-B9A2116557FD}"/>
                </a:ext>
              </a:extLst>
            </p:cNvPr>
            <p:cNvSpPr>
              <a:spLocks noChangeShapeType="1"/>
            </p:cNvSpPr>
            <p:nvPr/>
          </p:nvSpPr>
          <p:spPr bwMode="auto">
            <a:xfrm>
              <a:off x="2352" y="1584"/>
              <a:ext cx="0" cy="14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sp>
          <p:nvSpPr>
            <p:cNvPr id="74" name="Line 25">
              <a:extLst>
                <a:ext uri="{FF2B5EF4-FFF2-40B4-BE49-F238E27FC236}">
                  <a16:creationId xmlns:a16="http://schemas.microsoft.com/office/drawing/2014/main" id="{F28925B2-7E5E-4521-93F0-55A8BF6EC506}"/>
                </a:ext>
              </a:extLst>
            </p:cNvPr>
            <p:cNvSpPr>
              <a:spLocks noChangeShapeType="1"/>
            </p:cNvSpPr>
            <p:nvPr/>
          </p:nvSpPr>
          <p:spPr bwMode="auto">
            <a:xfrm>
              <a:off x="2256" y="1728"/>
              <a:ext cx="96"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grpSp>
      <p:cxnSp>
        <p:nvCxnSpPr>
          <p:cNvPr id="15" name="Straight Connector 14">
            <a:extLst>
              <a:ext uri="{FF2B5EF4-FFF2-40B4-BE49-F238E27FC236}">
                <a16:creationId xmlns:a16="http://schemas.microsoft.com/office/drawing/2014/main" id="{FE9BD8CC-0959-4F27-95A1-8FD81B97753D}"/>
              </a:ext>
            </a:extLst>
          </p:cNvPr>
          <p:cNvCxnSpPr/>
          <p:nvPr/>
        </p:nvCxnSpPr>
        <p:spPr>
          <a:xfrm>
            <a:off x="2063552" y="2894506"/>
            <a:ext cx="1856811" cy="110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4BC819-E343-4943-8EE9-56D60AC3B6B5}"/>
              </a:ext>
            </a:extLst>
          </p:cNvPr>
          <p:cNvCxnSpPr/>
          <p:nvPr/>
        </p:nvCxnSpPr>
        <p:spPr>
          <a:xfrm>
            <a:off x="3920362" y="1461521"/>
            <a:ext cx="1" cy="144407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Elbow Connector 20">
            <a:extLst>
              <a:ext uri="{FF2B5EF4-FFF2-40B4-BE49-F238E27FC236}">
                <a16:creationId xmlns:a16="http://schemas.microsoft.com/office/drawing/2014/main" id="{A8346062-2E03-4AA3-9D43-3B8796DC8CE8}"/>
              </a:ext>
            </a:extLst>
          </p:cNvPr>
          <p:cNvCxnSpPr>
            <a:cxnSpLocks/>
          </p:cNvCxnSpPr>
          <p:nvPr/>
        </p:nvCxnSpPr>
        <p:spPr>
          <a:xfrm rot="10800000">
            <a:off x="2544229" y="3424765"/>
            <a:ext cx="382437" cy="102644"/>
          </a:xfrm>
          <a:prstGeom prst="bentConnector3">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C7C88802-9082-4582-B9FF-3B8F9A2A48D0}"/>
              </a:ext>
            </a:extLst>
          </p:cNvPr>
          <p:cNvCxnSpPr/>
          <p:nvPr/>
        </p:nvCxnSpPr>
        <p:spPr>
          <a:xfrm>
            <a:off x="4026998" y="3737300"/>
            <a:ext cx="8726" cy="261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A98F119-4DBA-45EF-821E-3B367D9D56C5}"/>
              </a:ext>
            </a:extLst>
          </p:cNvPr>
          <p:cNvCxnSpPr/>
          <p:nvPr/>
        </p:nvCxnSpPr>
        <p:spPr>
          <a:xfrm>
            <a:off x="4180751" y="3758221"/>
            <a:ext cx="8726" cy="261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85F505-C2BA-462B-9710-9DA75E52FF2E}"/>
              </a:ext>
            </a:extLst>
          </p:cNvPr>
          <p:cNvCxnSpPr/>
          <p:nvPr/>
        </p:nvCxnSpPr>
        <p:spPr>
          <a:xfrm>
            <a:off x="4334504" y="3737300"/>
            <a:ext cx="8726" cy="261204"/>
          </a:xfrm>
          <a:prstGeom prst="line">
            <a:avLst/>
          </a:prstGeom>
        </p:spPr>
        <p:style>
          <a:lnRef idx="1">
            <a:schemeClr val="accent1"/>
          </a:lnRef>
          <a:fillRef idx="0">
            <a:schemeClr val="accent1"/>
          </a:fillRef>
          <a:effectRef idx="0">
            <a:schemeClr val="accent1"/>
          </a:effectRef>
          <a:fontRef idx="minor">
            <a:schemeClr val="tx1"/>
          </a:fontRef>
        </p:style>
      </p:cxnSp>
      <p:sp>
        <p:nvSpPr>
          <p:cNvPr id="21" name="Rounded Rectangle 89">
            <a:extLst>
              <a:ext uri="{FF2B5EF4-FFF2-40B4-BE49-F238E27FC236}">
                <a16:creationId xmlns:a16="http://schemas.microsoft.com/office/drawing/2014/main" id="{56208CF9-88F5-40DA-B14A-CCB8AB9D40C3}"/>
              </a:ext>
            </a:extLst>
          </p:cNvPr>
          <p:cNvSpPr/>
          <p:nvPr/>
        </p:nvSpPr>
        <p:spPr bwMode="auto">
          <a:xfrm>
            <a:off x="4867184" y="3361471"/>
            <a:ext cx="604845" cy="370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200" dirty="0">
                <a:latin typeface="Arial" charset="0"/>
                <a:ea typeface="ＭＳ Ｐゴシック" pitchFamily="1" charset="-128"/>
              </a:rPr>
              <a:t>RCU</a:t>
            </a:r>
          </a:p>
        </p:txBody>
      </p:sp>
      <p:cxnSp>
        <p:nvCxnSpPr>
          <p:cNvPr id="22" name="Elbow Connector 465">
            <a:extLst>
              <a:ext uri="{FF2B5EF4-FFF2-40B4-BE49-F238E27FC236}">
                <a16:creationId xmlns:a16="http://schemas.microsoft.com/office/drawing/2014/main" id="{33C4150D-A6A3-4155-8C0F-91DBE416D454}"/>
              </a:ext>
            </a:extLst>
          </p:cNvPr>
          <p:cNvCxnSpPr>
            <a:cxnSpLocks/>
            <a:stCxn id="21" idx="0"/>
          </p:cNvCxnSpPr>
          <p:nvPr/>
        </p:nvCxnSpPr>
        <p:spPr>
          <a:xfrm rot="5400000" flipH="1" flipV="1">
            <a:off x="4613260" y="2548416"/>
            <a:ext cx="1369403" cy="256708"/>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3" name="Rounded Rectangle 93">
            <a:extLst>
              <a:ext uri="{FF2B5EF4-FFF2-40B4-BE49-F238E27FC236}">
                <a16:creationId xmlns:a16="http://schemas.microsoft.com/office/drawing/2014/main" id="{411DB69C-D715-4084-88F5-AD9E641D41EB}"/>
              </a:ext>
            </a:extLst>
          </p:cNvPr>
          <p:cNvSpPr/>
          <p:nvPr/>
        </p:nvSpPr>
        <p:spPr bwMode="auto">
          <a:xfrm>
            <a:off x="5117396" y="4010979"/>
            <a:ext cx="1080570" cy="429040"/>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200" dirty="0">
                <a:latin typeface="Arial" charset="0"/>
                <a:ea typeface="ＭＳ Ｐゴシック" pitchFamily="1" charset="-128"/>
              </a:rPr>
              <a:t>Loran Timer Unit</a:t>
            </a:r>
          </a:p>
        </p:txBody>
      </p:sp>
      <p:cxnSp>
        <p:nvCxnSpPr>
          <p:cNvPr id="24" name="Straight Arrow Connector 23">
            <a:extLst>
              <a:ext uri="{FF2B5EF4-FFF2-40B4-BE49-F238E27FC236}">
                <a16:creationId xmlns:a16="http://schemas.microsoft.com/office/drawing/2014/main" id="{7423F5AA-CB5A-492C-AF13-FD7F5D960FBF}"/>
              </a:ext>
            </a:extLst>
          </p:cNvPr>
          <p:cNvCxnSpPr>
            <a:cxnSpLocks/>
            <a:stCxn id="9" idx="3"/>
            <a:endCxn id="23" idx="1"/>
          </p:cNvCxnSpPr>
          <p:nvPr/>
        </p:nvCxnSpPr>
        <p:spPr>
          <a:xfrm flipV="1">
            <a:off x="4688479" y="4225499"/>
            <a:ext cx="428917" cy="16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477">
            <a:extLst>
              <a:ext uri="{FF2B5EF4-FFF2-40B4-BE49-F238E27FC236}">
                <a16:creationId xmlns:a16="http://schemas.microsoft.com/office/drawing/2014/main" id="{BA4E0CB3-36AF-48DB-9418-1CFE6DAF932F}"/>
              </a:ext>
            </a:extLst>
          </p:cNvPr>
          <p:cNvCxnSpPr>
            <a:cxnSpLocks/>
            <a:stCxn id="21" idx="2"/>
            <a:endCxn id="23" idx="0"/>
          </p:cNvCxnSpPr>
          <p:nvPr/>
        </p:nvCxnSpPr>
        <p:spPr>
          <a:xfrm rot="16200000" flipH="1">
            <a:off x="5273931" y="3627229"/>
            <a:ext cx="279426" cy="48807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6" name="Rounded Rectangle 107">
            <a:extLst>
              <a:ext uri="{FF2B5EF4-FFF2-40B4-BE49-F238E27FC236}">
                <a16:creationId xmlns:a16="http://schemas.microsoft.com/office/drawing/2014/main" id="{2029EECF-1786-40D3-AA49-4D89F4D37923}"/>
              </a:ext>
            </a:extLst>
          </p:cNvPr>
          <p:cNvSpPr/>
          <p:nvPr/>
        </p:nvSpPr>
        <p:spPr bwMode="auto">
          <a:xfrm>
            <a:off x="5117396" y="4685968"/>
            <a:ext cx="1080570" cy="433333"/>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200" dirty="0">
                <a:latin typeface="Arial" charset="0"/>
                <a:ea typeface="ＭＳ Ｐゴシック" pitchFamily="1" charset="-128"/>
              </a:rPr>
              <a:t>Loran Timer Unit</a:t>
            </a:r>
          </a:p>
        </p:txBody>
      </p:sp>
      <p:sp>
        <p:nvSpPr>
          <p:cNvPr id="27" name="Rounded Rectangle 108">
            <a:extLst>
              <a:ext uri="{FF2B5EF4-FFF2-40B4-BE49-F238E27FC236}">
                <a16:creationId xmlns:a16="http://schemas.microsoft.com/office/drawing/2014/main" id="{4AF35252-7F4F-45E8-A8EB-02481B5A8909}"/>
              </a:ext>
            </a:extLst>
          </p:cNvPr>
          <p:cNvSpPr/>
          <p:nvPr/>
        </p:nvSpPr>
        <p:spPr bwMode="auto">
          <a:xfrm>
            <a:off x="4857601" y="5364052"/>
            <a:ext cx="604845" cy="370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200" dirty="0">
                <a:latin typeface="Arial" charset="0"/>
                <a:ea typeface="ＭＳ Ｐゴシック" pitchFamily="1" charset="-128"/>
              </a:rPr>
              <a:t>RCU</a:t>
            </a:r>
          </a:p>
        </p:txBody>
      </p:sp>
      <p:sp>
        <p:nvSpPr>
          <p:cNvPr id="28" name="Rounded Rectangle 109">
            <a:extLst>
              <a:ext uri="{FF2B5EF4-FFF2-40B4-BE49-F238E27FC236}">
                <a16:creationId xmlns:a16="http://schemas.microsoft.com/office/drawing/2014/main" id="{A9673450-788E-4F4F-BEA5-20992ED8A663}"/>
              </a:ext>
            </a:extLst>
          </p:cNvPr>
          <p:cNvSpPr/>
          <p:nvPr/>
        </p:nvSpPr>
        <p:spPr bwMode="auto">
          <a:xfrm>
            <a:off x="3456167" y="4749218"/>
            <a:ext cx="1232312" cy="433333"/>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200" dirty="0">
                <a:latin typeface="Arial" charset="0"/>
                <a:ea typeface="ＭＳ Ｐゴシック" pitchFamily="1" charset="-128"/>
              </a:rPr>
              <a:t>Caesium 5071a</a:t>
            </a:r>
          </a:p>
        </p:txBody>
      </p:sp>
      <p:cxnSp>
        <p:nvCxnSpPr>
          <p:cNvPr id="29" name="Straight Arrow Connector 28">
            <a:extLst>
              <a:ext uri="{FF2B5EF4-FFF2-40B4-BE49-F238E27FC236}">
                <a16:creationId xmlns:a16="http://schemas.microsoft.com/office/drawing/2014/main" id="{8324DC20-04B7-4150-A88C-C0318B7F0FF4}"/>
              </a:ext>
            </a:extLst>
          </p:cNvPr>
          <p:cNvCxnSpPr>
            <a:cxnSpLocks/>
            <a:stCxn id="28" idx="3"/>
            <a:endCxn id="26" idx="1"/>
          </p:cNvCxnSpPr>
          <p:nvPr/>
        </p:nvCxnSpPr>
        <p:spPr>
          <a:xfrm flipV="1">
            <a:off x="4688479" y="4902635"/>
            <a:ext cx="428917" cy="63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ounded Rectangle 116">
            <a:extLst>
              <a:ext uri="{FF2B5EF4-FFF2-40B4-BE49-F238E27FC236}">
                <a16:creationId xmlns:a16="http://schemas.microsoft.com/office/drawing/2014/main" id="{C36C33E0-B786-4240-AFB6-E865DB3EA163}"/>
              </a:ext>
            </a:extLst>
          </p:cNvPr>
          <p:cNvSpPr/>
          <p:nvPr/>
        </p:nvSpPr>
        <p:spPr bwMode="auto">
          <a:xfrm>
            <a:off x="6427252" y="4019425"/>
            <a:ext cx="1080570" cy="370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200" dirty="0">
                <a:latin typeface="Arial" charset="0"/>
                <a:ea typeface="ＭＳ Ｐゴシック" pitchFamily="1" charset="-128"/>
              </a:rPr>
              <a:t>PATCO</a:t>
            </a:r>
          </a:p>
        </p:txBody>
      </p:sp>
      <p:sp>
        <p:nvSpPr>
          <p:cNvPr id="31" name="Rounded Rectangle 117">
            <a:extLst>
              <a:ext uri="{FF2B5EF4-FFF2-40B4-BE49-F238E27FC236}">
                <a16:creationId xmlns:a16="http://schemas.microsoft.com/office/drawing/2014/main" id="{B593354C-3583-4E8F-8D77-26D000E50E64}"/>
              </a:ext>
            </a:extLst>
          </p:cNvPr>
          <p:cNvSpPr/>
          <p:nvPr/>
        </p:nvSpPr>
        <p:spPr bwMode="auto">
          <a:xfrm>
            <a:off x="6427252" y="4738344"/>
            <a:ext cx="1080570" cy="370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200" dirty="0">
                <a:latin typeface="Arial" charset="0"/>
                <a:ea typeface="ＭＳ Ｐゴシック" pitchFamily="1" charset="-128"/>
              </a:rPr>
              <a:t>PATCO</a:t>
            </a:r>
          </a:p>
        </p:txBody>
      </p:sp>
      <p:sp>
        <p:nvSpPr>
          <p:cNvPr id="32" name="Rounded Rectangle 118">
            <a:extLst>
              <a:ext uri="{FF2B5EF4-FFF2-40B4-BE49-F238E27FC236}">
                <a16:creationId xmlns:a16="http://schemas.microsoft.com/office/drawing/2014/main" id="{C260C7A1-4709-4F1D-B1C1-317D6154E33C}"/>
              </a:ext>
            </a:extLst>
          </p:cNvPr>
          <p:cNvSpPr/>
          <p:nvPr/>
        </p:nvSpPr>
        <p:spPr bwMode="auto">
          <a:xfrm>
            <a:off x="7507823" y="4294985"/>
            <a:ext cx="918144" cy="554487"/>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050" dirty="0">
                <a:latin typeface="Arial" charset="0"/>
                <a:ea typeface="ＭＳ Ｐゴシック" pitchFamily="1" charset="-128"/>
              </a:rPr>
              <a:t>Control</a:t>
            </a:r>
            <a:br>
              <a:rPr lang="en-GB" sz="1050" dirty="0">
                <a:latin typeface="Arial" charset="0"/>
                <a:ea typeface="ＭＳ Ｐゴシック" pitchFamily="1" charset="-128"/>
              </a:rPr>
            </a:br>
            <a:r>
              <a:rPr lang="en-GB" sz="1050" dirty="0">
                <a:latin typeface="Arial" charset="0"/>
                <a:ea typeface="ＭＳ Ｐゴシック" pitchFamily="1" charset="-128"/>
              </a:rPr>
              <a:t>Console</a:t>
            </a:r>
          </a:p>
          <a:p>
            <a:pPr eaLnBrk="0" fontAlgn="base" hangingPunct="0">
              <a:spcBef>
                <a:spcPct val="0"/>
              </a:spcBef>
              <a:spcAft>
                <a:spcPct val="0"/>
              </a:spcAft>
            </a:pPr>
            <a:r>
              <a:rPr lang="en-GB" sz="1050" dirty="0">
                <a:latin typeface="Arial" charset="0"/>
                <a:ea typeface="ＭＳ Ｐゴシック" pitchFamily="1" charset="-128"/>
              </a:rPr>
              <a:t>Common</a:t>
            </a:r>
          </a:p>
        </p:txBody>
      </p:sp>
      <p:sp>
        <p:nvSpPr>
          <p:cNvPr id="33" name="Rounded Rectangle 119">
            <a:extLst>
              <a:ext uri="{FF2B5EF4-FFF2-40B4-BE49-F238E27FC236}">
                <a16:creationId xmlns:a16="http://schemas.microsoft.com/office/drawing/2014/main" id="{09DE7A57-266A-4827-AD7F-8AFBFFCD4AC3}"/>
              </a:ext>
            </a:extLst>
          </p:cNvPr>
          <p:cNvSpPr/>
          <p:nvPr/>
        </p:nvSpPr>
        <p:spPr bwMode="auto">
          <a:xfrm>
            <a:off x="8491941" y="4282931"/>
            <a:ext cx="967126" cy="554487"/>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000" dirty="0">
                <a:latin typeface="Arial" charset="0"/>
                <a:ea typeface="ＭＳ Ｐゴシック" pitchFamily="1" charset="-128"/>
              </a:rPr>
              <a:t>Transmitter</a:t>
            </a:r>
          </a:p>
        </p:txBody>
      </p:sp>
      <p:pic>
        <p:nvPicPr>
          <p:cNvPr id="34" name="Picture 4" descr="C:\Users\tonfla\AppData\Local\Microsoft\Windows\Temporary Internet Files\Content.IE5\952UI5F2\PngMedium-antenna-rounded-5987[1].gif">
            <a:extLst>
              <a:ext uri="{FF2B5EF4-FFF2-40B4-BE49-F238E27FC236}">
                <a16:creationId xmlns:a16="http://schemas.microsoft.com/office/drawing/2014/main" id="{366D1282-1427-48D4-A17F-B830645187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0010" y="1613789"/>
            <a:ext cx="871918" cy="2057441"/>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Elbow Connector 61">
            <a:extLst>
              <a:ext uri="{FF2B5EF4-FFF2-40B4-BE49-F238E27FC236}">
                <a16:creationId xmlns:a16="http://schemas.microsoft.com/office/drawing/2014/main" id="{D297C05B-8012-4427-AF5D-3EB0540D81AE}"/>
              </a:ext>
            </a:extLst>
          </p:cNvPr>
          <p:cNvCxnSpPr>
            <a:cxnSpLocks/>
            <a:stCxn id="33" idx="3"/>
            <a:endCxn id="34" idx="2"/>
          </p:cNvCxnSpPr>
          <p:nvPr/>
        </p:nvCxnSpPr>
        <p:spPr>
          <a:xfrm flipH="1" flipV="1">
            <a:off x="8425969" y="3671231"/>
            <a:ext cx="1033098" cy="888944"/>
          </a:xfrm>
          <a:prstGeom prst="bentConnector4">
            <a:avLst>
              <a:gd name="adj1" fmla="val -22128"/>
              <a:gd name="adj2" fmla="val 65594"/>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EABACB-A6A0-41F4-B024-00CE167183BA}"/>
              </a:ext>
            </a:extLst>
          </p:cNvPr>
          <p:cNvCxnSpPr>
            <a:cxnSpLocks/>
            <a:stCxn id="32" idx="3"/>
            <a:endCxn id="33" idx="1"/>
          </p:cNvCxnSpPr>
          <p:nvPr/>
        </p:nvCxnSpPr>
        <p:spPr>
          <a:xfrm flipV="1">
            <a:off x="8425967" y="4560174"/>
            <a:ext cx="65974" cy="12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Elbow Connector 4545">
            <a:extLst>
              <a:ext uri="{FF2B5EF4-FFF2-40B4-BE49-F238E27FC236}">
                <a16:creationId xmlns:a16="http://schemas.microsoft.com/office/drawing/2014/main" id="{41D96247-6F54-404D-90A7-98B58C172E2A}"/>
              </a:ext>
            </a:extLst>
          </p:cNvPr>
          <p:cNvCxnSpPr>
            <a:cxnSpLocks/>
            <a:stCxn id="30" idx="3"/>
            <a:endCxn id="32" idx="0"/>
          </p:cNvCxnSpPr>
          <p:nvPr/>
        </p:nvCxnSpPr>
        <p:spPr>
          <a:xfrm>
            <a:off x="7507822" y="4204466"/>
            <a:ext cx="459073" cy="9052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8" name="Elbow Connector 4547">
            <a:extLst>
              <a:ext uri="{FF2B5EF4-FFF2-40B4-BE49-F238E27FC236}">
                <a16:creationId xmlns:a16="http://schemas.microsoft.com/office/drawing/2014/main" id="{53D3FAFD-8DBE-4D2B-A091-B6EAB22D3FA5}"/>
              </a:ext>
            </a:extLst>
          </p:cNvPr>
          <p:cNvCxnSpPr>
            <a:cxnSpLocks/>
            <a:stCxn id="31" idx="3"/>
            <a:endCxn id="32" idx="2"/>
          </p:cNvCxnSpPr>
          <p:nvPr/>
        </p:nvCxnSpPr>
        <p:spPr>
          <a:xfrm flipV="1">
            <a:off x="7507822" y="4849473"/>
            <a:ext cx="459073" cy="7391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1F23C06-50AE-4DEB-9C36-BA37EECF30F2}"/>
              </a:ext>
            </a:extLst>
          </p:cNvPr>
          <p:cNvCxnSpPr>
            <a:cxnSpLocks/>
            <a:stCxn id="23" idx="3"/>
            <a:endCxn id="30" idx="1"/>
          </p:cNvCxnSpPr>
          <p:nvPr/>
        </p:nvCxnSpPr>
        <p:spPr>
          <a:xfrm flipV="1">
            <a:off x="6197966" y="4204466"/>
            <a:ext cx="229286" cy="21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EDCE7A-E2D1-439F-B602-F6992C6CFAB5}"/>
              </a:ext>
            </a:extLst>
          </p:cNvPr>
          <p:cNvCxnSpPr>
            <a:cxnSpLocks/>
            <a:stCxn id="26" idx="3"/>
            <a:endCxn id="31" idx="1"/>
          </p:cNvCxnSpPr>
          <p:nvPr/>
        </p:nvCxnSpPr>
        <p:spPr>
          <a:xfrm>
            <a:off x="6197966" y="4902635"/>
            <a:ext cx="229286" cy="20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Elbow Connector 4553">
            <a:extLst>
              <a:ext uri="{FF2B5EF4-FFF2-40B4-BE49-F238E27FC236}">
                <a16:creationId xmlns:a16="http://schemas.microsoft.com/office/drawing/2014/main" id="{DCC4A356-E2AB-43BB-9907-01C5C81B26BB}"/>
              </a:ext>
            </a:extLst>
          </p:cNvPr>
          <p:cNvCxnSpPr>
            <a:cxnSpLocks/>
            <a:stCxn id="26" idx="2"/>
            <a:endCxn id="27" idx="0"/>
          </p:cNvCxnSpPr>
          <p:nvPr/>
        </p:nvCxnSpPr>
        <p:spPr>
          <a:xfrm rot="5400000">
            <a:off x="5286477" y="4992849"/>
            <a:ext cx="244752" cy="49765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2" name="Elbow Connector 4555">
            <a:extLst>
              <a:ext uri="{FF2B5EF4-FFF2-40B4-BE49-F238E27FC236}">
                <a16:creationId xmlns:a16="http://schemas.microsoft.com/office/drawing/2014/main" id="{A0D82B8C-E309-40DE-8943-D43BAEF80EE3}"/>
              </a:ext>
            </a:extLst>
          </p:cNvPr>
          <p:cNvCxnSpPr>
            <a:cxnSpLocks/>
            <a:stCxn id="27" idx="3"/>
          </p:cNvCxnSpPr>
          <p:nvPr/>
        </p:nvCxnSpPr>
        <p:spPr>
          <a:xfrm flipV="1">
            <a:off x="5462447" y="2000069"/>
            <a:ext cx="94131" cy="3549024"/>
          </a:xfrm>
          <a:prstGeom prst="bentConnector3">
            <a:avLst>
              <a:gd name="adj1" fmla="val 901898"/>
            </a:avLst>
          </a:prstGeom>
        </p:spPr>
        <p:style>
          <a:lnRef idx="1">
            <a:schemeClr val="accent1"/>
          </a:lnRef>
          <a:fillRef idx="0">
            <a:schemeClr val="accent1"/>
          </a:fillRef>
          <a:effectRef idx="0">
            <a:schemeClr val="accent1"/>
          </a:effectRef>
          <a:fontRef idx="minor">
            <a:schemeClr val="tx1"/>
          </a:fontRef>
        </p:style>
      </p:cxnSp>
      <p:grpSp>
        <p:nvGrpSpPr>
          <p:cNvPr id="43" name="Group 16">
            <a:extLst>
              <a:ext uri="{FF2B5EF4-FFF2-40B4-BE49-F238E27FC236}">
                <a16:creationId xmlns:a16="http://schemas.microsoft.com/office/drawing/2014/main" id="{2A19694D-D404-4B81-9F52-67DF25AD502E}"/>
              </a:ext>
            </a:extLst>
          </p:cNvPr>
          <p:cNvGrpSpPr>
            <a:grpSpLocks/>
          </p:cNvGrpSpPr>
          <p:nvPr/>
        </p:nvGrpSpPr>
        <p:grpSpPr bwMode="auto">
          <a:xfrm>
            <a:off x="2332458" y="4588515"/>
            <a:ext cx="286200" cy="357053"/>
            <a:chOff x="2016" y="1104"/>
            <a:chExt cx="576" cy="624"/>
          </a:xfrm>
        </p:grpSpPr>
        <p:grpSp>
          <p:nvGrpSpPr>
            <p:cNvPr id="62" name="Group 17">
              <a:extLst>
                <a:ext uri="{FF2B5EF4-FFF2-40B4-BE49-F238E27FC236}">
                  <a16:creationId xmlns:a16="http://schemas.microsoft.com/office/drawing/2014/main" id="{B7FDF4F2-D05F-417C-91FC-ED01E26B0D65}"/>
                </a:ext>
              </a:extLst>
            </p:cNvPr>
            <p:cNvGrpSpPr>
              <a:grpSpLocks/>
            </p:cNvGrpSpPr>
            <p:nvPr/>
          </p:nvGrpSpPr>
          <p:grpSpPr bwMode="auto">
            <a:xfrm>
              <a:off x="2016" y="1104"/>
              <a:ext cx="576" cy="480"/>
              <a:chOff x="912" y="1488"/>
              <a:chExt cx="576" cy="480"/>
            </a:xfrm>
          </p:grpSpPr>
          <p:grpSp>
            <p:nvGrpSpPr>
              <p:cNvPr id="66" name="Group 18">
                <a:extLst>
                  <a:ext uri="{FF2B5EF4-FFF2-40B4-BE49-F238E27FC236}">
                    <a16:creationId xmlns:a16="http://schemas.microsoft.com/office/drawing/2014/main" id="{E74A1A82-B6E2-48BB-94BF-F18E5286A1E1}"/>
                  </a:ext>
                </a:extLst>
              </p:cNvPr>
              <p:cNvGrpSpPr>
                <a:grpSpLocks/>
              </p:cNvGrpSpPr>
              <p:nvPr/>
            </p:nvGrpSpPr>
            <p:grpSpPr bwMode="auto">
              <a:xfrm>
                <a:off x="912" y="1872"/>
                <a:ext cx="576" cy="96"/>
                <a:chOff x="912" y="1872"/>
                <a:chExt cx="576" cy="96"/>
              </a:xfrm>
            </p:grpSpPr>
            <p:sp>
              <p:nvSpPr>
                <p:cNvPr id="69" name="Arc 19">
                  <a:extLst>
                    <a:ext uri="{FF2B5EF4-FFF2-40B4-BE49-F238E27FC236}">
                      <a16:creationId xmlns:a16="http://schemas.microsoft.com/office/drawing/2014/main" id="{68E60AFF-F289-4962-94B5-9AFA89143DC8}"/>
                    </a:ext>
                  </a:extLst>
                </p:cNvPr>
                <p:cNvSpPr>
                  <a:spLocks/>
                </p:cNvSpPr>
                <p:nvPr/>
              </p:nvSpPr>
              <p:spPr bwMode="auto">
                <a:xfrm flipV="1">
                  <a:off x="1200" y="1872"/>
                  <a:ext cx="288"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sp>
              <p:nvSpPr>
                <p:cNvPr id="70" name="Arc 20">
                  <a:extLst>
                    <a:ext uri="{FF2B5EF4-FFF2-40B4-BE49-F238E27FC236}">
                      <a16:creationId xmlns:a16="http://schemas.microsoft.com/office/drawing/2014/main" id="{9EE8D819-7CEB-4D6F-921D-EC66FA3F2EA4}"/>
                    </a:ext>
                  </a:extLst>
                </p:cNvPr>
                <p:cNvSpPr>
                  <a:spLocks/>
                </p:cNvSpPr>
                <p:nvPr/>
              </p:nvSpPr>
              <p:spPr bwMode="auto">
                <a:xfrm flipH="1" flipV="1">
                  <a:off x="912" y="1872"/>
                  <a:ext cx="288"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grpSp>
          <p:sp>
            <p:nvSpPr>
              <p:cNvPr id="67" name="Line 21">
                <a:extLst>
                  <a:ext uri="{FF2B5EF4-FFF2-40B4-BE49-F238E27FC236}">
                    <a16:creationId xmlns:a16="http://schemas.microsoft.com/office/drawing/2014/main" id="{B6FEB035-A0A5-43BA-8C2B-B7A2BDEAA686}"/>
                  </a:ext>
                </a:extLst>
              </p:cNvPr>
              <p:cNvSpPr>
                <a:spLocks noChangeShapeType="1"/>
              </p:cNvSpPr>
              <p:nvPr/>
            </p:nvSpPr>
            <p:spPr bwMode="auto">
              <a:xfrm flipV="1">
                <a:off x="912" y="1488"/>
                <a:ext cx="288" cy="384"/>
              </a:xfrm>
              <a:prstGeom prst="line">
                <a:avLst/>
              </a:prstGeom>
              <a:noFill/>
              <a:ln w="952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sp>
            <p:nvSpPr>
              <p:cNvPr id="68" name="Line 22">
                <a:extLst>
                  <a:ext uri="{FF2B5EF4-FFF2-40B4-BE49-F238E27FC236}">
                    <a16:creationId xmlns:a16="http://schemas.microsoft.com/office/drawing/2014/main" id="{E0D4430C-E841-4A51-8927-CD829ACD4FC8}"/>
                  </a:ext>
                </a:extLst>
              </p:cNvPr>
              <p:cNvSpPr>
                <a:spLocks noChangeShapeType="1"/>
              </p:cNvSpPr>
              <p:nvPr/>
            </p:nvSpPr>
            <p:spPr bwMode="auto">
              <a:xfrm>
                <a:off x="1200" y="1488"/>
                <a:ext cx="288" cy="384"/>
              </a:xfrm>
              <a:prstGeom prst="line">
                <a:avLst/>
              </a:prstGeom>
              <a:noFill/>
              <a:ln w="952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grpSp>
        <p:sp>
          <p:nvSpPr>
            <p:cNvPr id="63" name="Line 23">
              <a:extLst>
                <a:ext uri="{FF2B5EF4-FFF2-40B4-BE49-F238E27FC236}">
                  <a16:creationId xmlns:a16="http://schemas.microsoft.com/office/drawing/2014/main" id="{6D2B6B46-427E-4301-9669-AEFCFBFEAA86}"/>
                </a:ext>
              </a:extLst>
            </p:cNvPr>
            <p:cNvSpPr>
              <a:spLocks noChangeShapeType="1"/>
            </p:cNvSpPr>
            <p:nvPr/>
          </p:nvSpPr>
          <p:spPr bwMode="auto">
            <a:xfrm>
              <a:off x="2256" y="1584"/>
              <a:ext cx="0" cy="144"/>
            </a:xfrm>
            <a:prstGeom prst="line">
              <a:avLst/>
            </a:prstGeom>
            <a:noFill/>
            <a:ln w="952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sp>
          <p:nvSpPr>
            <p:cNvPr id="64" name="Line 24">
              <a:extLst>
                <a:ext uri="{FF2B5EF4-FFF2-40B4-BE49-F238E27FC236}">
                  <a16:creationId xmlns:a16="http://schemas.microsoft.com/office/drawing/2014/main" id="{0DA3DCFB-900C-42E4-A200-DE76E7B5491D}"/>
                </a:ext>
              </a:extLst>
            </p:cNvPr>
            <p:cNvSpPr>
              <a:spLocks noChangeShapeType="1"/>
            </p:cNvSpPr>
            <p:nvPr/>
          </p:nvSpPr>
          <p:spPr bwMode="auto">
            <a:xfrm>
              <a:off x="2352" y="1584"/>
              <a:ext cx="0" cy="144"/>
            </a:xfrm>
            <a:prstGeom prst="line">
              <a:avLst/>
            </a:prstGeom>
            <a:noFill/>
            <a:ln w="952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sp>
          <p:nvSpPr>
            <p:cNvPr id="65" name="Line 25">
              <a:extLst>
                <a:ext uri="{FF2B5EF4-FFF2-40B4-BE49-F238E27FC236}">
                  <a16:creationId xmlns:a16="http://schemas.microsoft.com/office/drawing/2014/main" id="{40737175-540E-43D4-8D54-218A9678CC0C}"/>
                </a:ext>
              </a:extLst>
            </p:cNvPr>
            <p:cNvSpPr>
              <a:spLocks noChangeShapeType="1"/>
            </p:cNvSpPr>
            <p:nvPr/>
          </p:nvSpPr>
          <p:spPr bwMode="auto">
            <a:xfrm>
              <a:off x="2256" y="1728"/>
              <a:ext cx="96" cy="0"/>
            </a:xfrm>
            <a:prstGeom prst="line">
              <a:avLst/>
            </a:prstGeom>
            <a:noFill/>
            <a:ln w="952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600"/>
            </a:p>
          </p:txBody>
        </p:sp>
      </p:grpSp>
      <p:sp>
        <p:nvSpPr>
          <p:cNvPr id="44" name="Rounded Rectangle 148">
            <a:extLst>
              <a:ext uri="{FF2B5EF4-FFF2-40B4-BE49-F238E27FC236}">
                <a16:creationId xmlns:a16="http://schemas.microsoft.com/office/drawing/2014/main" id="{56384EDE-08D5-43EB-99AD-7CBC3E38289F}"/>
              </a:ext>
            </a:extLst>
          </p:cNvPr>
          <p:cNvSpPr/>
          <p:nvPr/>
        </p:nvSpPr>
        <p:spPr bwMode="auto">
          <a:xfrm>
            <a:off x="2547109" y="5452359"/>
            <a:ext cx="1570818" cy="384747"/>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100" dirty="0" err="1">
                <a:latin typeface="Arial" charset="0"/>
                <a:ea typeface="ＭＳ Ｐゴシック" pitchFamily="1" charset="-128"/>
              </a:rPr>
              <a:t>qUTC</a:t>
            </a:r>
            <a:r>
              <a:rPr lang="en-GB" sz="1100" dirty="0">
                <a:latin typeface="Arial" charset="0"/>
                <a:ea typeface="ＭＳ Ｐゴシック" pitchFamily="1" charset="-128"/>
              </a:rPr>
              <a:t> Caesium tuning</a:t>
            </a:r>
          </a:p>
        </p:txBody>
      </p:sp>
      <p:cxnSp>
        <p:nvCxnSpPr>
          <p:cNvPr id="45" name="Straight Connector 44">
            <a:extLst>
              <a:ext uri="{FF2B5EF4-FFF2-40B4-BE49-F238E27FC236}">
                <a16:creationId xmlns:a16="http://schemas.microsoft.com/office/drawing/2014/main" id="{4A7D373E-09FD-4683-860A-5931AA65F2BB}"/>
              </a:ext>
            </a:extLst>
          </p:cNvPr>
          <p:cNvCxnSpPr>
            <a:cxnSpLocks/>
            <a:stCxn id="28" idx="2"/>
          </p:cNvCxnSpPr>
          <p:nvPr/>
        </p:nvCxnSpPr>
        <p:spPr>
          <a:xfrm>
            <a:off x="4072323" y="5182551"/>
            <a:ext cx="1" cy="269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74E2AC4-07FD-4F60-B5E3-7DD89D7E81D7}"/>
              </a:ext>
            </a:extLst>
          </p:cNvPr>
          <p:cNvCxnSpPr/>
          <p:nvPr/>
        </p:nvCxnSpPr>
        <p:spPr>
          <a:xfrm flipH="1">
            <a:off x="3904603" y="5119300"/>
            <a:ext cx="1" cy="333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185A383-F494-4FD8-AED2-61450D2780E1}"/>
              </a:ext>
            </a:extLst>
          </p:cNvPr>
          <p:cNvCxnSpPr/>
          <p:nvPr/>
        </p:nvCxnSpPr>
        <p:spPr>
          <a:xfrm flipH="1">
            <a:off x="3736884" y="5119300"/>
            <a:ext cx="1" cy="333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Elbow Connector 153">
            <a:extLst>
              <a:ext uri="{FF2B5EF4-FFF2-40B4-BE49-F238E27FC236}">
                <a16:creationId xmlns:a16="http://schemas.microsoft.com/office/drawing/2014/main" id="{42BEA27C-79EA-4C60-B931-5EC051DB05C4}"/>
              </a:ext>
            </a:extLst>
          </p:cNvPr>
          <p:cNvCxnSpPr/>
          <p:nvPr/>
        </p:nvCxnSpPr>
        <p:spPr>
          <a:xfrm rot="16200000" flipV="1">
            <a:off x="2366015" y="5043805"/>
            <a:ext cx="499354" cy="280264"/>
          </a:xfrm>
          <a:prstGeom prst="bentConnector3">
            <a:avLst>
              <a:gd name="adj1" fmla="val 50000"/>
            </a:avLst>
          </a:prstGeom>
          <a:ln>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49" name="Elbow Connector 4566">
            <a:extLst>
              <a:ext uri="{FF2B5EF4-FFF2-40B4-BE49-F238E27FC236}">
                <a16:creationId xmlns:a16="http://schemas.microsoft.com/office/drawing/2014/main" id="{32C9FFB9-A2CB-4A28-A241-C9BEB4A1EAF2}"/>
              </a:ext>
            </a:extLst>
          </p:cNvPr>
          <p:cNvCxnSpPr>
            <a:cxnSpLocks/>
          </p:cNvCxnSpPr>
          <p:nvPr/>
        </p:nvCxnSpPr>
        <p:spPr>
          <a:xfrm rot="5400000">
            <a:off x="2360286" y="4422155"/>
            <a:ext cx="1737009" cy="32339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07FC44C-E3D8-4AA9-BA28-DCF41D5E42ED}"/>
              </a:ext>
            </a:extLst>
          </p:cNvPr>
          <p:cNvCxnSpPr>
            <a:cxnSpLocks/>
            <a:endCxn id="10" idx="0"/>
          </p:cNvCxnSpPr>
          <p:nvPr/>
        </p:nvCxnSpPr>
        <p:spPr>
          <a:xfrm flipH="1" flipV="1">
            <a:off x="3864414" y="1849120"/>
            <a:ext cx="1692164" cy="150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599AAE-A114-4F15-8D4D-DCC8D6D9D20C}"/>
              </a:ext>
            </a:extLst>
          </p:cNvPr>
          <p:cNvCxnSpPr/>
          <p:nvPr/>
        </p:nvCxnSpPr>
        <p:spPr>
          <a:xfrm>
            <a:off x="3217103" y="2000070"/>
            <a:ext cx="408479" cy="75281"/>
          </a:xfrm>
          <a:prstGeom prst="line">
            <a:avLst/>
          </a:prstGeom>
        </p:spPr>
        <p:style>
          <a:lnRef idx="1">
            <a:schemeClr val="accent1"/>
          </a:lnRef>
          <a:fillRef idx="0">
            <a:schemeClr val="accent1"/>
          </a:fillRef>
          <a:effectRef idx="0">
            <a:schemeClr val="accent1"/>
          </a:effectRef>
          <a:fontRef idx="minor">
            <a:schemeClr val="tx1"/>
          </a:fontRef>
        </p:style>
      </p:cxnSp>
      <p:sp>
        <p:nvSpPr>
          <p:cNvPr id="55" name="Rounded Rectangle 175">
            <a:extLst>
              <a:ext uri="{FF2B5EF4-FFF2-40B4-BE49-F238E27FC236}">
                <a16:creationId xmlns:a16="http://schemas.microsoft.com/office/drawing/2014/main" id="{78B708D6-04F9-46AF-BC7A-E19C5E6840EE}"/>
              </a:ext>
            </a:extLst>
          </p:cNvPr>
          <p:cNvSpPr/>
          <p:nvPr/>
        </p:nvSpPr>
        <p:spPr bwMode="auto">
          <a:xfrm>
            <a:off x="10500677" y="4389507"/>
            <a:ext cx="1144445" cy="459965"/>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200" dirty="0">
                <a:latin typeface="Arial" charset="0"/>
                <a:ea typeface="ＭＳ Ｐゴシック" pitchFamily="1" charset="-128"/>
              </a:rPr>
              <a:t>Blue items</a:t>
            </a:r>
          </a:p>
          <a:p>
            <a:pPr eaLnBrk="0" fontAlgn="base" hangingPunct="0">
              <a:spcBef>
                <a:spcPct val="0"/>
              </a:spcBef>
              <a:spcAft>
                <a:spcPct val="0"/>
              </a:spcAft>
            </a:pPr>
            <a:r>
              <a:rPr lang="en-GB" sz="1200" dirty="0">
                <a:latin typeface="Arial" charset="0"/>
                <a:ea typeface="ＭＳ Ｐゴシック" pitchFamily="1" charset="-128"/>
              </a:rPr>
              <a:t>Existing</a:t>
            </a:r>
          </a:p>
        </p:txBody>
      </p:sp>
      <p:sp>
        <p:nvSpPr>
          <p:cNvPr id="56" name="Rounded Rectangle 176">
            <a:extLst>
              <a:ext uri="{FF2B5EF4-FFF2-40B4-BE49-F238E27FC236}">
                <a16:creationId xmlns:a16="http://schemas.microsoft.com/office/drawing/2014/main" id="{67CB6B32-D5BE-473A-A72A-D13058624D6A}"/>
              </a:ext>
            </a:extLst>
          </p:cNvPr>
          <p:cNvSpPr/>
          <p:nvPr/>
        </p:nvSpPr>
        <p:spPr bwMode="auto">
          <a:xfrm>
            <a:off x="10500677" y="4913010"/>
            <a:ext cx="1144445" cy="384747"/>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100" dirty="0">
                <a:latin typeface="Arial" charset="0"/>
                <a:ea typeface="ＭＳ Ｐゴシック" pitchFamily="1" charset="-128"/>
              </a:rPr>
              <a:t>Salmon items</a:t>
            </a:r>
          </a:p>
          <a:p>
            <a:pPr eaLnBrk="0" fontAlgn="base" hangingPunct="0">
              <a:spcBef>
                <a:spcPct val="0"/>
              </a:spcBef>
              <a:spcAft>
                <a:spcPct val="0"/>
              </a:spcAft>
            </a:pPr>
            <a:r>
              <a:rPr lang="en-GB" sz="1100" dirty="0">
                <a:latin typeface="Arial" charset="0"/>
                <a:ea typeface="ＭＳ Ｐゴシック" pitchFamily="1" charset="-128"/>
              </a:rPr>
              <a:t>Repair/Replace</a:t>
            </a:r>
          </a:p>
        </p:txBody>
      </p:sp>
      <p:sp>
        <p:nvSpPr>
          <p:cNvPr id="57" name="Rounded Rectangle 177">
            <a:extLst>
              <a:ext uri="{FF2B5EF4-FFF2-40B4-BE49-F238E27FC236}">
                <a16:creationId xmlns:a16="http://schemas.microsoft.com/office/drawing/2014/main" id="{BB822A4B-D384-47DC-98B5-323FB3939354}"/>
              </a:ext>
            </a:extLst>
          </p:cNvPr>
          <p:cNvSpPr/>
          <p:nvPr/>
        </p:nvSpPr>
        <p:spPr bwMode="auto">
          <a:xfrm>
            <a:off x="10525528" y="5361295"/>
            <a:ext cx="1119594" cy="384747"/>
          </a:xfrm>
          <a:prstGeom prst="round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100" dirty="0">
                <a:latin typeface="Arial" charset="0"/>
                <a:ea typeface="ＭＳ Ｐゴシック" pitchFamily="1" charset="-128"/>
              </a:rPr>
              <a:t>Green Items</a:t>
            </a:r>
            <a:br>
              <a:rPr lang="en-GB" sz="1100" dirty="0">
                <a:latin typeface="Arial" charset="0"/>
                <a:ea typeface="ＭＳ Ｐゴシック" pitchFamily="1" charset="-128"/>
              </a:rPr>
            </a:br>
            <a:r>
              <a:rPr lang="en-GB" sz="1100" dirty="0">
                <a:latin typeface="Arial" charset="0"/>
                <a:ea typeface="ＭＳ Ｐゴシック" pitchFamily="1" charset="-128"/>
              </a:rPr>
              <a:t>New -</a:t>
            </a:r>
          </a:p>
        </p:txBody>
      </p:sp>
      <p:sp>
        <p:nvSpPr>
          <p:cNvPr id="58" name="Rounded Rectangle 148">
            <a:extLst>
              <a:ext uri="{FF2B5EF4-FFF2-40B4-BE49-F238E27FC236}">
                <a16:creationId xmlns:a16="http://schemas.microsoft.com/office/drawing/2014/main" id="{AFC5B0AC-9E22-4C29-83C4-41FB65CEF292}"/>
              </a:ext>
            </a:extLst>
          </p:cNvPr>
          <p:cNvSpPr/>
          <p:nvPr/>
        </p:nvSpPr>
        <p:spPr bwMode="auto">
          <a:xfrm>
            <a:off x="2924708" y="3364513"/>
            <a:ext cx="1570818" cy="384747"/>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sz="1100" dirty="0" err="1">
                <a:latin typeface="Arial" charset="0"/>
                <a:ea typeface="ＭＳ Ｐゴシック" pitchFamily="1" charset="-128"/>
              </a:rPr>
              <a:t>qUTC</a:t>
            </a:r>
            <a:r>
              <a:rPr lang="en-GB" sz="1100" dirty="0">
                <a:latin typeface="Arial" charset="0"/>
                <a:ea typeface="ＭＳ Ｐゴシック" pitchFamily="1" charset="-128"/>
              </a:rPr>
              <a:t> Caesium tuning</a:t>
            </a:r>
          </a:p>
        </p:txBody>
      </p:sp>
      <p:sp>
        <p:nvSpPr>
          <p:cNvPr id="59" name="TextBox 58">
            <a:extLst>
              <a:ext uri="{FF2B5EF4-FFF2-40B4-BE49-F238E27FC236}">
                <a16:creationId xmlns:a16="http://schemas.microsoft.com/office/drawing/2014/main" id="{F75CDE6B-C8DB-4BDA-99B0-FD946A450121}"/>
              </a:ext>
            </a:extLst>
          </p:cNvPr>
          <p:cNvSpPr txBox="1"/>
          <p:nvPr/>
        </p:nvSpPr>
        <p:spPr>
          <a:xfrm>
            <a:off x="547787" y="2539234"/>
            <a:ext cx="1202637" cy="646331"/>
          </a:xfrm>
          <a:prstGeom prst="rect">
            <a:avLst/>
          </a:prstGeom>
          <a:noFill/>
        </p:spPr>
        <p:txBody>
          <a:bodyPr wrap="none" rtlCol="0">
            <a:spAutoFit/>
          </a:bodyPr>
          <a:lstStyle/>
          <a:p>
            <a:r>
              <a:rPr lang="en-GB" dirty="0"/>
              <a:t>Remote</a:t>
            </a:r>
            <a:br>
              <a:rPr lang="en-GB" dirty="0"/>
            </a:br>
            <a:r>
              <a:rPr lang="en-GB" dirty="0"/>
              <a:t>Dashboard</a:t>
            </a:r>
          </a:p>
        </p:txBody>
      </p:sp>
      <p:pic>
        <p:nvPicPr>
          <p:cNvPr id="60" name="Picture 3" descr="C:\Program Files (x86)\Microsoft Office\MEDIA\CAGCAT10\j0292982.wmf">
            <a:extLst>
              <a:ext uri="{FF2B5EF4-FFF2-40B4-BE49-F238E27FC236}">
                <a16:creationId xmlns:a16="http://schemas.microsoft.com/office/drawing/2014/main" id="{7E8BBAAC-4D24-4792-B2D2-BEB699B012FD}"/>
              </a:ext>
            </a:extLst>
          </p:cNvPr>
          <p:cNvPicPr>
            <a:picLocks noChangeAspect="1" noChangeArrowheads="1"/>
          </p:cNvPicPr>
          <p:nvPr/>
        </p:nvPicPr>
        <p:blipFill>
          <a:blip r:embed="rId3" cstate="print">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658331" y="1461521"/>
            <a:ext cx="1027275" cy="98603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077" y="116632"/>
            <a:ext cx="167005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Elbow Connector 4566">
            <a:extLst>
              <a:ext uri="{FF2B5EF4-FFF2-40B4-BE49-F238E27FC236}">
                <a16:creationId xmlns:a16="http://schemas.microsoft.com/office/drawing/2014/main" id="{38A25D18-DF65-4F08-A870-EAE80D045D43}"/>
              </a:ext>
            </a:extLst>
          </p:cNvPr>
          <p:cNvCxnSpPr>
            <a:cxnSpLocks/>
            <a:stCxn id="10" idx="0"/>
          </p:cNvCxnSpPr>
          <p:nvPr/>
        </p:nvCxnSpPr>
        <p:spPr>
          <a:xfrm flipH="1">
            <a:off x="3562660" y="1849120"/>
            <a:ext cx="301754" cy="1538947"/>
          </a:xfrm>
          <a:prstGeom prst="bentConnector4">
            <a:avLst>
              <a:gd name="adj1" fmla="val -75757"/>
              <a:gd name="adj2" fmla="val 61399"/>
            </a:avLst>
          </a:prstGeom>
        </p:spPr>
        <p:style>
          <a:lnRef idx="1">
            <a:schemeClr val="accent1"/>
          </a:lnRef>
          <a:fillRef idx="0">
            <a:schemeClr val="accent1"/>
          </a:fillRef>
          <a:effectRef idx="0">
            <a:schemeClr val="accent1"/>
          </a:effectRef>
          <a:fontRef idx="minor">
            <a:schemeClr val="tx1"/>
          </a:fontRef>
        </p:style>
      </p:cxnSp>
      <p:cxnSp>
        <p:nvCxnSpPr>
          <p:cNvPr id="7172" name="Straight Connector 7171">
            <a:extLst>
              <a:ext uri="{FF2B5EF4-FFF2-40B4-BE49-F238E27FC236}">
                <a16:creationId xmlns:a16="http://schemas.microsoft.com/office/drawing/2014/main" id="{A52613D8-C81C-43CB-8003-675A4D8EA5A2}"/>
              </a:ext>
            </a:extLst>
          </p:cNvPr>
          <p:cNvCxnSpPr>
            <a:cxnSpLocks/>
            <a:stCxn id="60" idx="3"/>
          </p:cNvCxnSpPr>
          <p:nvPr/>
        </p:nvCxnSpPr>
        <p:spPr>
          <a:xfrm>
            <a:off x="1685606" y="1954537"/>
            <a:ext cx="1235666" cy="1251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634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outdoor&#10;&#10;Description automatically generated">
            <a:extLst>
              <a:ext uri="{FF2B5EF4-FFF2-40B4-BE49-F238E27FC236}">
                <a16:creationId xmlns:a16="http://schemas.microsoft.com/office/drawing/2014/main" id="{1D607783-BA9C-49B8-9D54-08F8815D2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160" y="1628800"/>
            <a:ext cx="4523995" cy="3392996"/>
          </a:xfrm>
          <a:prstGeom prst="rect">
            <a:avLst/>
          </a:prstGeom>
        </p:spPr>
      </p:pic>
      <p:sp>
        <p:nvSpPr>
          <p:cNvPr id="4" name="Date Placeholder 3">
            <a:extLst>
              <a:ext uri="{FF2B5EF4-FFF2-40B4-BE49-F238E27FC236}">
                <a16:creationId xmlns:a16="http://schemas.microsoft.com/office/drawing/2014/main" id="{763F1903-1EAC-4620-8E21-47389E65179B}"/>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70190D0D-3B26-43CF-9C76-B974E88944C5}"/>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A8C59E2D-DED0-4AEB-8C57-E342311E9CE3}"/>
              </a:ext>
            </a:extLst>
          </p:cNvPr>
          <p:cNvSpPr>
            <a:spLocks noGrp="1"/>
          </p:cNvSpPr>
          <p:nvPr>
            <p:ph type="title" idx="4294967295"/>
          </p:nvPr>
        </p:nvSpPr>
        <p:spPr>
          <a:xfrm>
            <a:off x="609600" y="274638"/>
            <a:ext cx="11582400" cy="1143000"/>
          </a:xfrm>
        </p:spPr>
        <p:txBody>
          <a:bodyPr/>
          <a:lstStyle/>
          <a:p>
            <a:r>
              <a:rPr lang="en-GB" b="1" dirty="0"/>
              <a:t>eLoran</a:t>
            </a:r>
          </a:p>
        </p:txBody>
      </p:sp>
      <p:sp>
        <p:nvSpPr>
          <p:cNvPr id="3" name="Content Placeholder 2">
            <a:extLst>
              <a:ext uri="{FF2B5EF4-FFF2-40B4-BE49-F238E27FC236}">
                <a16:creationId xmlns:a16="http://schemas.microsoft.com/office/drawing/2014/main" id="{993AE59C-2EB5-474C-9664-3368F113428F}"/>
              </a:ext>
            </a:extLst>
          </p:cNvPr>
          <p:cNvSpPr>
            <a:spLocks noGrp="1"/>
          </p:cNvSpPr>
          <p:nvPr>
            <p:ph idx="4294967295"/>
          </p:nvPr>
        </p:nvSpPr>
        <p:spPr>
          <a:xfrm>
            <a:off x="580864" y="1377185"/>
            <a:ext cx="10200456" cy="4525963"/>
          </a:xfrm>
        </p:spPr>
        <p:txBody>
          <a:bodyPr>
            <a:normAutofit lnSpcReduction="10000"/>
          </a:bodyPr>
          <a:lstStyle/>
          <a:p>
            <a:r>
              <a:rPr lang="en-GB" dirty="0"/>
              <a:t>Enhanced LOng RAnge Navigation</a:t>
            </a:r>
          </a:p>
          <a:p>
            <a:pPr lvl="1"/>
            <a:r>
              <a:rPr lang="en-GB" dirty="0"/>
              <a:t>High Power Low frequency Time of arrival navigation system</a:t>
            </a:r>
          </a:p>
          <a:p>
            <a:pPr lvl="1"/>
            <a:r>
              <a:rPr lang="en-GB" dirty="0"/>
              <a:t>Minimum 3 transmitters for a “Chain” to enable navigation</a:t>
            </a:r>
          </a:p>
          <a:p>
            <a:pPr lvl="1"/>
            <a:r>
              <a:rPr lang="en-GB" dirty="0"/>
              <a:t>Underpinned by accurate Timing (likewise for GNSS)</a:t>
            </a:r>
          </a:p>
          <a:p>
            <a:r>
              <a:rPr lang="en-GB" dirty="0"/>
              <a:t>Standardised in ITU-R M.589-3 (2001)</a:t>
            </a:r>
          </a:p>
          <a:p>
            <a:r>
              <a:rPr lang="en-GB" dirty="0"/>
              <a:t>eLoran is a TRL9 technology in use in several regions around the world</a:t>
            </a:r>
          </a:p>
          <a:p>
            <a:r>
              <a:rPr lang="en-GB" sz="2800" dirty="0"/>
              <a:t>Currently insufficient infrastructure for navigation around the UK</a:t>
            </a:r>
          </a:p>
          <a:p>
            <a:r>
              <a:rPr lang="en-GB" sz="2800" dirty="0"/>
              <a:t>Provides UTC Time traceability, Navigation and a Data-channel</a:t>
            </a:r>
          </a:p>
          <a:p>
            <a:pPr marL="0" indent="0">
              <a:buNone/>
            </a:pPr>
            <a:endParaRPr lang="en-GB" sz="2800" dirty="0"/>
          </a:p>
          <a:p>
            <a:pPr marL="0" indent="0">
              <a:buNone/>
            </a:pPr>
            <a:endParaRPr lang="en-GB" dirty="0"/>
          </a:p>
          <a:p>
            <a:pPr lvl="1"/>
            <a:endParaRPr lang="en-GB" dirty="0"/>
          </a:p>
        </p:txBody>
      </p:sp>
      <p:sp>
        <p:nvSpPr>
          <p:cNvPr id="6" name="Slide Number Placeholder 5">
            <a:extLst>
              <a:ext uri="{FF2B5EF4-FFF2-40B4-BE49-F238E27FC236}">
                <a16:creationId xmlns:a16="http://schemas.microsoft.com/office/drawing/2014/main" id="{206D0D3E-BE77-4485-B987-59C6F0425C8A}"/>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2</a:t>
            </a:fld>
            <a:endParaRPr lang="en-GB" dirty="0"/>
          </a:p>
        </p:txBody>
      </p:sp>
    </p:spTree>
    <p:extLst>
      <p:ext uri="{BB962C8B-B14F-4D97-AF65-F5344CB8AC3E}">
        <p14:creationId xmlns:p14="http://schemas.microsoft.com/office/powerpoint/2010/main" val="4095028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CCBC8D7-D442-4962-9235-C6EE91672272}"/>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F7CFC95A-F82F-433F-8F02-1CFBB888C961}"/>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393AA015-90AF-4931-A01E-FE1551425A98}"/>
              </a:ext>
            </a:extLst>
          </p:cNvPr>
          <p:cNvSpPr>
            <a:spLocks noGrp="1"/>
          </p:cNvSpPr>
          <p:nvPr>
            <p:ph type="title" idx="4294967295"/>
          </p:nvPr>
        </p:nvSpPr>
        <p:spPr>
          <a:xfrm>
            <a:off x="609600" y="274638"/>
            <a:ext cx="11582400" cy="1143000"/>
          </a:xfrm>
        </p:spPr>
        <p:txBody>
          <a:bodyPr/>
          <a:lstStyle/>
          <a:p>
            <a:r>
              <a:rPr lang="en-GB" b="1" dirty="0"/>
              <a:t>To do</a:t>
            </a:r>
          </a:p>
        </p:txBody>
      </p:sp>
      <p:sp>
        <p:nvSpPr>
          <p:cNvPr id="3" name="Content Placeholder 2">
            <a:extLst>
              <a:ext uri="{FF2B5EF4-FFF2-40B4-BE49-F238E27FC236}">
                <a16:creationId xmlns:a16="http://schemas.microsoft.com/office/drawing/2014/main" id="{26861D51-1166-4DB8-AF6A-35516295ADA9}"/>
              </a:ext>
            </a:extLst>
          </p:cNvPr>
          <p:cNvSpPr>
            <a:spLocks noGrp="1"/>
          </p:cNvSpPr>
          <p:nvPr>
            <p:ph idx="4294967295"/>
          </p:nvPr>
        </p:nvSpPr>
        <p:spPr>
          <a:xfrm>
            <a:off x="645200" y="1575644"/>
            <a:ext cx="10972800" cy="4525963"/>
          </a:xfrm>
        </p:spPr>
        <p:txBody>
          <a:bodyPr/>
          <a:lstStyle/>
          <a:p>
            <a:r>
              <a:rPr lang="en-GB" dirty="0"/>
              <a:t>10 sites across the UK will host EDTR receivers</a:t>
            </a:r>
          </a:p>
          <a:p>
            <a:pPr lvl="1"/>
            <a:r>
              <a:rPr lang="en-GB" dirty="0"/>
              <a:t>eLoran Differential Timing Receivers</a:t>
            </a:r>
          </a:p>
          <a:p>
            <a:r>
              <a:rPr lang="en-GB" dirty="0"/>
              <a:t>Additional 5 sites in challenging environments</a:t>
            </a:r>
          </a:p>
          <a:p>
            <a:r>
              <a:rPr lang="en-GB" dirty="0"/>
              <a:t>1 enhanced EDTR site at Chronos</a:t>
            </a:r>
          </a:p>
          <a:p>
            <a:pPr lvl="1"/>
            <a:r>
              <a:rPr lang="en-GB" dirty="0"/>
              <a:t>Greater precision measurements</a:t>
            </a:r>
          </a:p>
          <a:p>
            <a:r>
              <a:rPr lang="en-GB" dirty="0"/>
              <a:t>Enhanced data channel (Approx. 8Kbit/s)</a:t>
            </a:r>
          </a:p>
          <a:p>
            <a:r>
              <a:rPr lang="en-GB" dirty="0"/>
              <a:t>Develop a deployment profile for a nationwide EDTR network, </a:t>
            </a:r>
            <a:r>
              <a:rPr lang="en-GB" dirty="0" err="1"/>
              <a:t>eg</a:t>
            </a:r>
            <a:r>
              <a:rPr lang="en-GB" dirty="0"/>
              <a:t>: 50/100 sites across the UK</a:t>
            </a:r>
          </a:p>
        </p:txBody>
      </p:sp>
      <p:sp>
        <p:nvSpPr>
          <p:cNvPr id="6" name="Slide Number Placeholder 5">
            <a:extLst>
              <a:ext uri="{FF2B5EF4-FFF2-40B4-BE49-F238E27FC236}">
                <a16:creationId xmlns:a16="http://schemas.microsoft.com/office/drawing/2014/main" id="{8FFD32B9-D4E3-4FB2-B8DF-01E7AA76576A}"/>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20</a:t>
            </a:fld>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44" y="116632"/>
            <a:ext cx="167005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459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A976066-0B1A-4C60-90AD-7DFF3E5F2308}"/>
              </a:ext>
            </a:extLst>
          </p:cNvPr>
          <p:cNvSpPr txBox="1"/>
          <p:nvPr/>
        </p:nvSpPr>
        <p:spPr>
          <a:xfrm>
            <a:off x="1803139" y="1700808"/>
            <a:ext cx="3754760" cy="729430"/>
          </a:xfrm>
          <a:prstGeom prst="rect">
            <a:avLst/>
          </a:prstGeom>
          <a:noFill/>
        </p:spPr>
        <p:txBody>
          <a:bodyPr wrap="square" rtlCol="0">
            <a:spAutoFit/>
          </a:bodyPr>
          <a:lstStyle/>
          <a:p>
            <a:pPr>
              <a:lnSpc>
                <a:spcPct val="115000"/>
              </a:lnSpc>
            </a:pPr>
            <a:r>
              <a:rPr lang="en-GB" b="1" dirty="0">
                <a:latin typeface="Calibri" panose="020F0502020204030204" pitchFamily="34" charset="0"/>
                <a:ea typeface="Calibri" panose="020F0502020204030204" pitchFamily="34" charset="0"/>
                <a:cs typeface="Times New Roman" panose="02020603050405020304" pitchFamily="18" charset="0"/>
              </a:rPr>
              <a:t>ESA NAVISP Element 3</a:t>
            </a: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pPr>
            <a:r>
              <a:rPr lang="en-GB" b="1" dirty="0">
                <a:latin typeface="Calibri" panose="020F0502020204030204" pitchFamily="34" charset="0"/>
                <a:ea typeface="Calibri" panose="020F0502020204030204" pitchFamily="34" charset="0"/>
                <a:cs typeface="Times New Roman" panose="02020603050405020304" pitchFamily="18" charset="0"/>
              </a:rPr>
              <a:t>AO/1-9427/18/NL/MP</a:t>
            </a:r>
            <a:endParaRPr lang="en-GB"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ED64F0-ABB5-42B1-A212-47885E13AFA4}"/>
              </a:ext>
            </a:extLst>
          </p:cNvPr>
          <p:cNvPicPr>
            <a:picLocks noChangeAspect="1"/>
          </p:cNvPicPr>
          <p:nvPr/>
        </p:nvPicPr>
        <p:blipFill>
          <a:blip r:embed="rId2"/>
          <a:stretch>
            <a:fillRect/>
          </a:stretch>
        </p:blipFill>
        <p:spPr>
          <a:xfrm>
            <a:off x="1661132" y="2641587"/>
            <a:ext cx="4038774" cy="2603677"/>
          </a:xfrm>
          <a:prstGeom prst="rect">
            <a:avLst/>
          </a:prstGeom>
          <a:ln>
            <a:noFill/>
          </a:ln>
          <a:effectLst>
            <a:softEdge rad="112500"/>
          </a:effectLst>
        </p:spPr>
      </p:pic>
      <p:sp>
        <p:nvSpPr>
          <p:cNvPr id="5" name="Title 1">
            <a:extLst>
              <a:ext uri="{FF2B5EF4-FFF2-40B4-BE49-F238E27FC236}">
                <a16:creationId xmlns:a16="http://schemas.microsoft.com/office/drawing/2014/main" id="{D3A26ACC-71EA-4F99-825A-11C541E9A4BC}"/>
              </a:ext>
            </a:extLst>
          </p:cNvPr>
          <p:cNvSpPr txBox="1">
            <a:spLocks/>
          </p:cNvSpPr>
          <p:nvPr/>
        </p:nvSpPr>
        <p:spPr>
          <a:xfrm>
            <a:off x="623392" y="274638"/>
            <a:ext cx="10729192" cy="2362274"/>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GB" sz="4000" b="1" dirty="0"/>
              <a:t>Continuity of eLoran transmission at Anthorn</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4" y="1196752"/>
            <a:ext cx="167005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91F6904-2BE1-43B3-B9CE-20730973446C}"/>
              </a:ext>
            </a:extLst>
          </p:cNvPr>
          <p:cNvSpPr txBox="1"/>
          <p:nvPr/>
        </p:nvSpPr>
        <p:spPr>
          <a:xfrm>
            <a:off x="7320136" y="2429888"/>
            <a:ext cx="3500773" cy="2862322"/>
          </a:xfrm>
          <a:prstGeom prst="rect">
            <a:avLst/>
          </a:prstGeom>
          <a:noFill/>
        </p:spPr>
        <p:txBody>
          <a:bodyPr wrap="square" rtlCol="0">
            <a:spAutoFit/>
          </a:bodyPr>
          <a:lstStyle/>
          <a:p>
            <a:r>
              <a:rPr lang="en-GB" dirty="0"/>
              <a:t>Chronos has secured the operation of the Anthorn Transmitter for the duration of the project and for and undisclosed period afterwards.</a:t>
            </a:r>
          </a:p>
          <a:p>
            <a:endParaRPr lang="en-GB" dirty="0"/>
          </a:p>
          <a:p>
            <a:r>
              <a:rPr lang="en-GB" dirty="0"/>
              <a:t>This gives us the certainty of being able to characterise the timing performance that can be achieved by generating detailed ASF maps and algorithms</a:t>
            </a:r>
          </a:p>
        </p:txBody>
      </p:sp>
    </p:spTree>
    <p:extLst>
      <p:ext uri="{BB962C8B-B14F-4D97-AF65-F5344CB8AC3E}">
        <p14:creationId xmlns:p14="http://schemas.microsoft.com/office/powerpoint/2010/main" val="27476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CE7C-098E-4F62-B50A-75198FA6373D}"/>
              </a:ext>
            </a:extLst>
          </p:cNvPr>
          <p:cNvSpPr>
            <a:spLocks noGrp="1"/>
          </p:cNvSpPr>
          <p:nvPr>
            <p:ph type="title" idx="4294967295"/>
          </p:nvPr>
        </p:nvSpPr>
        <p:spPr>
          <a:xfrm>
            <a:off x="623392" y="420465"/>
            <a:ext cx="11403013" cy="776287"/>
          </a:xfrm>
        </p:spPr>
        <p:txBody>
          <a:bodyPr/>
          <a:lstStyle/>
          <a:p>
            <a:r>
              <a:rPr lang="en-GB" b="1" dirty="0"/>
              <a:t>Looking ahead</a:t>
            </a:r>
          </a:p>
        </p:txBody>
      </p:sp>
      <p:sp>
        <p:nvSpPr>
          <p:cNvPr id="3" name="Content Placeholder 2">
            <a:extLst>
              <a:ext uri="{FF2B5EF4-FFF2-40B4-BE49-F238E27FC236}">
                <a16:creationId xmlns:a16="http://schemas.microsoft.com/office/drawing/2014/main" id="{A19FB69A-715D-4283-9676-DEE2C024A407}"/>
              </a:ext>
            </a:extLst>
          </p:cNvPr>
          <p:cNvSpPr>
            <a:spLocks noGrp="1"/>
          </p:cNvSpPr>
          <p:nvPr>
            <p:ph sz="quarter" idx="4294967295"/>
          </p:nvPr>
        </p:nvSpPr>
        <p:spPr>
          <a:xfrm>
            <a:off x="638568" y="1931045"/>
            <a:ext cx="11403013" cy="5386387"/>
          </a:xfrm>
        </p:spPr>
        <p:txBody>
          <a:bodyPr/>
          <a:lstStyle/>
          <a:p>
            <a:r>
              <a:rPr lang="en-GB" dirty="0"/>
              <a:t>Short timescales for Synchronisation capabilities to the UK</a:t>
            </a:r>
          </a:p>
          <a:p>
            <a:r>
              <a:rPr lang="en-GB" dirty="0"/>
              <a:t>Medium term – With extra transmitter sites -  UK Navigation</a:t>
            </a:r>
          </a:p>
          <a:p>
            <a:r>
              <a:rPr lang="en-GB" dirty="0"/>
              <a:t>Longer term – More systems coming alive internationally</a:t>
            </a:r>
          </a:p>
        </p:txBody>
      </p:sp>
    </p:spTree>
    <p:extLst>
      <p:ext uri="{BB962C8B-B14F-4D97-AF65-F5344CB8AC3E}">
        <p14:creationId xmlns:p14="http://schemas.microsoft.com/office/powerpoint/2010/main" val="2830679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6C32-31A8-C54E-969E-1818823F68E7}"/>
              </a:ext>
            </a:extLst>
          </p:cNvPr>
          <p:cNvSpPr>
            <a:spLocks noGrp="1"/>
          </p:cNvSpPr>
          <p:nvPr>
            <p:ph type="ctrTitle" idx="4294967295"/>
          </p:nvPr>
        </p:nvSpPr>
        <p:spPr>
          <a:xfrm>
            <a:off x="407368" y="5157192"/>
            <a:ext cx="9891528" cy="720080"/>
          </a:xfrm>
        </p:spPr>
        <p:txBody>
          <a:bodyPr>
            <a:normAutofit fontScale="90000"/>
          </a:bodyPr>
          <a:lstStyle/>
          <a:p>
            <a:r>
              <a:rPr lang="en-US" sz="2800" dirty="0">
                <a:solidFill>
                  <a:schemeClr val="bg1"/>
                </a:solidFill>
              </a:rPr>
              <a:t>Presented by Tony Flavin  </a:t>
            </a:r>
            <a:br>
              <a:rPr lang="en-US" sz="2800" dirty="0">
                <a:solidFill>
                  <a:schemeClr val="bg1"/>
                </a:solidFill>
              </a:rPr>
            </a:br>
            <a:r>
              <a:rPr lang="en-US" sz="2800" dirty="0">
                <a:solidFill>
                  <a:schemeClr val="bg1"/>
                </a:solidFill>
              </a:rPr>
              <a:t>Contact details tony.flavin@chronos.co.uk</a:t>
            </a:r>
            <a:endParaRPr lang="en-US" sz="2800" dirty="0"/>
          </a:p>
        </p:txBody>
      </p:sp>
      <p:sp>
        <p:nvSpPr>
          <p:cNvPr id="4" name="Title 1">
            <a:extLst>
              <a:ext uri="{FF2B5EF4-FFF2-40B4-BE49-F238E27FC236}">
                <a16:creationId xmlns:a16="http://schemas.microsoft.com/office/drawing/2014/main" id="{F714F6CC-47DA-4248-9E61-2672C1B5718B}"/>
              </a:ext>
            </a:extLst>
          </p:cNvPr>
          <p:cNvSpPr txBox="1">
            <a:spLocks/>
          </p:cNvSpPr>
          <p:nvPr/>
        </p:nvSpPr>
        <p:spPr>
          <a:xfrm>
            <a:off x="335360" y="3212976"/>
            <a:ext cx="9577064"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GB" b="1" dirty="0">
                <a:ln w="12700">
                  <a:solidFill>
                    <a:schemeClr val="accent4">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eLoran – Here to stay or Gone Away?</a:t>
            </a:r>
          </a:p>
        </p:txBody>
      </p:sp>
    </p:spTree>
    <p:extLst>
      <p:ext uri="{BB962C8B-B14F-4D97-AF65-F5344CB8AC3E}">
        <p14:creationId xmlns:p14="http://schemas.microsoft.com/office/powerpoint/2010/main" val="2240745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abinet, indoor, furniture&#10;&#10;Description automatically generated">
            <a:extLst>
              <a:ext uri="{FF2B5EF4-FFF2-40B4-BE49-F238E27FC236}">
                <a16:creationId xmlns:a16="http://schemas.microsoft.com/office/drawing/2014/main" id="{7C12E565-9893-4184-B5F5-42D3937FA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152" y="434352"/>
            <a:ext cx="4439816" cy="3329862"/>
          </a:xfrm>
          <a:prstGeom prst="rect">
            <a:avLst/>
          </a:prstGeom>
        </p:spPr>
      </p:pic>
      <p:sp>
        <p:nvSpPr>
          <p:cNvPr id="4" name="Date Placeholder 3">
            <a:extLst>
              <a:ext uri="{FF2B5EF4-FFF2-40B4-BE49-F238E27FC236}">
                <a16:creationId xmlns:a16="http://schemas.microsoft.com/office/drawing/2014/main" id="{037997C1-29BC-4ADA-87E6-B46D1FB23C00}"/>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0F41CC30-82B2-4C23-A95D-DC25A9D1DC24}"/>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8EAFE646-A863-4EF2-AA57-2944D433DC62}"/>
              </a:ext>
            </a:extLst>
          </p:cNvPr>
          <p:cNvSpPr>
            <a:spLocks noGrp="1"/>
          </p:cNvSpPr>
          <p:nvPr>
            <p:ph type="title" idx="4294967295"/>
          </p:nvPr>
        </p:nvSpPr>
        <p:spPr>
          <a:xfrm>
            <a:off x="609600" y="274638"/>
            <a:ext cx="11582400" cy="1143000"/>
          </a:xfrm>
        </p:spPr>
        <p:txBody>
          <a:bodyPr/>
          <a:lstStyle/>
          <a:p>
            <a:r>
              <a:rPr lang="en-GB" b="1" dirty="0"/>
              <a:t>Brief History</a:t>
            </a:r>
          </a:p>
        </p:txBody>
      </p:sp>
      <p:sp>
        <p:nvSpPr>
          <p:cNvPr id="3" name="Content Placeholder 2">
            <a:extLst>
              <a:ext uri="{FF2B5EF4-FFF2-40B4-BE49-F238E27FC236}">
                <a16:creationId xmlns:a16="http://schemas.microsoft.com/office/drawing/2014/main" id="{0DE270D0-1B32-47B8-A38C-2D5222455441}"/>
              </a:ext>
            </a:extLst>
          </p:cNvPr>
          <p:cNvSpPr>
            <a:spLocks noGrp="1"/>
          </p:cNvSpPr>
          <p:nvPr>
            <p:ph idx="4294967295"/>
          </p:nvPr>
        </p:nvSpPr>
        <p:spPr>
          <a:xfrm>
            <a:off x="609600" y="1708510"/>
            <a:ext cx="10972800" cy="4525963"/>
          </a:xfrm>
        </p:spPr>
        <p:txBody>
          <a:bodyPr>
            <a:normAutofit fontScale="85000" lnSpcReduction="20000"/>
          </a:bodyPr>
          <a:lstStyle/>
          <a:p>
            <a:r>
              <a:rPr lang="en-GB" dirty="0"/>
              <a:t>LORAN (LOng RAnge Navigation) – 1940’s</a:t>
            </a:r>
          </a:p>
          <a:p>
            <a:pPr lvl="1"/>
            <a:r>
              <a:rPr lang="en-GB" dirty="0"/>
              <a:t>A low frequency Hyperbolic radio navigation system</a:t>
            </a:r>
          </a:p>
          <a:p>
            <a:pPr lvl="1"/>
            <a:r>
              <a:rPr lang="en-GB" dirty="0"/>
              <a:t>Range up to 1500 miles (2400 km)</a:t>
            </a:r>
          </a:p>
          <a:p>
            <a:pPr lvl="1"/>
            <a:r>
              <a:rPr lang="en-GB" dirty="0"/>
              <a:t>Accuracy ~ 10 miles</a:t>
            </a:r>
          </a:p>
          <a:p>
            <a:r>
              <a:rPr lang="en-GB" dirty="0" err="1"/>
              <a:t>LoranC</a:t>
            </a:r>
            <a:endParaRPr lang="en-GB" dirty="0"/>
          </a:p>
          <a:p>
            <a:pPr lvl="1"/>
            <a:r>
              <a:rPr lang="en-GB" dirty="0"/>
              <a:t>Introduced chains and greater accuracy</a:t>
            </a:r>
          </a:p>
          <a:p>
            <a:r>
              <a:rPr lang="en-GB" dirty="0"/>
              <a:t>eLoran</a:t>
            </a:r>
          </a:p>
          <a:p>
            <a:pPr lvl="1"/>
            <a:r>
              <a:rPr lang="en-GB" dirty="0"/>
              <a:t>Evolved from </a:t>
            </a:r>
            <a:r>
              <a:rPr lang="en-GB" dirty="0" err="1"/>
              <a:t>LoranC</a:t>
            </a:r>
            <a:r>
              <a:rPr lang="en-GB" dirty="0"/>
              <a:t> in response to the 2001 Volpe Report on GPS vulnerability</a:t>
            </a:r>
          </a:p>
          <a:p>
            <a:pPr lvl="1"/>
            <a:r>
              <a:rPr lang="en-GB" dirty="0"/>
              <a:t>Introduced a data channel and UTC alignment</a:t>
            </a:r>
          </a:p>
          <a:p>
            <a:r>
              <a:rPr lang="en-GB" dirty="0"/>
              <a:t>Is used in many parts of the world as an alternative/backup to GNSS and is difficult to Jam or spoof providing timing and Navigation assurance.</a:t>
            </a:r>
          </a:p>
        </p:txBody>
      </p:sp>
      <p:sp>
        <p:nvSpPr>
          <p:cNvPr id="6" name="Slide Number Placeholder 5">
            <a:extLst>
              <a:ext uri="{FF2B5EF4-FFF2-40B4-BE49-F238E27FC236}">
                <a16:creationId xmlns:a16="http://schemas.microsoft.com/office/drawing/2014/main" id="{679A7961-5956-40B6-8E9D-E4C2AE39E2EA}"/>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3</a:t>
            </a:fld>
            <a:endParaRPr lang="en-GB" dirty="0"/>
          </a:p>
        </p:txBody>
      </p:sp>
    </p:spTree>
    <p:extLst>
      <p:ext uri="{BB962C8B-B14F-4D97-AF65-F5344CB8AC3E}">
        <p14:creationId xmlns:p14="http://schemas.microsoft.com/office/powerpoint/2010/main" val="1514665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76FAEB-5343-40CE-843B-D907748AB530}"/>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9184ADC9-5712-4186-854C-99B65CD8DA72}"/>
              </a:ext>
            </a:extLst>
          </p:cNvPr>
          <p:cNvSpPr>
            <a:spLocks noGrp="1"/>
          </p:cNvSpPr>
          <p:nvPr>
            <p:ph type="ftr" sz="quarter" idx="11"/>
          </p:nvPr>
        </p:nvSpPr>
        <p:spPr/>
        <p:txBody>
          <a:bodyPr/>
          <a:lstStyle/>
          <a:p>
            <a:r>
              <a:rPr lang="en-GB"/>
              <a:t>©Chronos Technology: COMPANY PROPRIETARY</a:t>
            </a:r>
            <a:endParaRPr lang="en-GB" dirty="0"/>
          </a:p>
        </p:txBody>
      </p:sp>
      <p:sp>
        <p:nvSpPr>
          <p:cNvPr id="6" name="Slide Number Placeholder 5">
            <a:extLst>
              <a:ext uri="{FF2B5EF4-FFF2-40B4-BE49-F238E27FC236}">
                <a16:creationId xmlns:a16="http://schemas.microsoft.com/office/drawing/2014/main" id="{8D818D22-F207-4DC5-ADCC-98FDF75953CA}"/>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4</a:t>
            </a:fld>
            <a:endParaRPr lang="en-GB" dirty="0"/>
          </a:p>
        </p:txBody>
      </p:sp>
      <p:sp>
        <p:nvSpPr>
          <p:cNvPr id="8" name="Title 1">
            <a:extLst>
              <a:ext uri="{FF2B5EF4-FFF2-40B4-BE49-F238E27FC236}">
                <a16:creationId xmlns:a16="http://schemas.microsoft.com/office/drawing/2014/main" id="{539BE49E-54AF-4C5D-A89C-A46FDCEDDE77}"/>
              </a:ext>
            </a:extLst>
          </p:cNvPr>
          <p:cNvSpPr>
            <a:spLocks noGrp="1"/>
          </p:cNvSpPr>
          <p:nvPr>
            <p:ph type="title" idx="4294967295"/>
          </p:nvPr>
        </p:nvSpPr>
        <p:spPr>
          <a:xfrm>
            <a:off x="320475" y="294048"/>
            <a:ext cx="8229600" cy="1143000"/>
          </a:xfrm>
        </p:spPr>
        <p:txBody>
          <a:bodyPr/>
          <a:lstStyle/>
          <a:p>
            <a:r>
              <a:rPr lang="en-GB" b="1" dirty="0"/>
              <a:t>UK (Anthorn in Cumbria) </a:t>
            </a:r>
          </a:p>
        </p:txBody>
      </p:sp>
      <p:pic>
        <p:nvPicPr>
          <p:cNvPr id="7" name="Picture 6">
            <a:extLst>
              <a:ext uri="{FF2B5EF4-FFF2-40B4-BE49-F238E27FC236}">
                <a16:creationId xmlns:a16="http://schemas.microsoft.com/office/drawing/2014/main" id="{3927F531-22DF-451C-9794-9FC4E4253E45}"/>
              </a:ext>
            </a:extLst>
          </p:cNvPr>
          <p:cNvPicPr>
            <a:picLocks noChangeAspect="1"/>
          </p:cNvPicPr>
          <p:nvPr/>
        </p:nvPicPr>
        <p:blipFill>
          <a:blip r:embed="rId2"/>
          <a:stretch>
            <a:fillRect/>
          </a:stretch>
        </p:blipFill>
        <p:spPr>
          <a:xfrm>
            <a:off x="4871864" y="1340768"/>
            <a:ext cx="6999661" cy="41764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TextBox 8">
            <a:extLst>
              <a:ext uri="{FF2B5EF4-FFF2-40B4-BE49-F238E27FC236}">
                <a16:creationId xmlns:a16="http://schemas.microsoft.com/office/drawing/2014/main" id="{43F2FD61-B0CA-4988-9822-3CDB2651F158}"/>
              </a:ext>
            </a:extLst>
          </p:cNvPr>
          <p:cNvSpPr txBox="1"/>
          <p:nvPr/>
        </p:nvSpPr>
        <p:spPr>
          <a:xfrm>
            <a:off x="1055440" y="1916832"/>
            <a:ext cx="2602632" cy="3693319"/>
          </a:xfrm>
          <a:prstGeom prst="rect">
            <a:avLst/>
          </a:prstGeom>
          <a:noFill/>
        </p:spPr>
        <p:txBody>
          <a:bodyPr wrap="square" rtlCol="0">
            <a:spAutoFit/>
          </a:bodyPr>
          <a:lstStyle/>
          <a:p>
            <a:r>
              <a:rPr lang="en-GB" dirty="0"/>
              <a:t>Anthorn eLoran operates at 100KHz  - LF with a pulse power of 400KW</a:t>
            </a:r>
          </a:p>
          <a:p>
            <a:endParaRPr lang="en-GB" dirty="0"/>
          </a:p>
          <a:p>
            <a:r>
              <a:rPr lang="en-GB" dirty="0"/>
              <a:t>LF signals propagate over the surface and can penetrate ground and buildings</a:t>
            </a:r>
          </a:p>
          <a:p>
            <a:r>
              <a:rPr lang="en-GB" dirty="0"/>
              <a:t>Also refracted off of the ionosphere resulting in an unwanted delayed Sky-Wave</a:t>
            </a:r>
          </a:p>
          <a:p>
            <a:endParaRPr lang="en-GB" dirty="0"/>
          </a:p>
        </p:txBody>
      </p:sp>
      <p:pic>
        <p:nvPicPr>
          <p:cNvPr id="2" name="Picture 1">
            <a:extLst>
              <a:ext uri="{FF2B5EF4-FFF2-40B4-BE49-F238E27FC236}">
                <a16:creationId xmlns:a16="http://schemas.microsoft.com/office/drawing/2014/main" id="{A172906B-12D1-4278-AE4B-DEDB85930D13}"/>
              </a:ext>
            </a:extLst>
          </p:cNvPr>
          <p:cNvPicPr>
            <a:picLocks noChangeAspect="1"/>
          </p:cNvPicPr>
          <p:nvPr/>
        </p:nvPicPr>
        <p:blipFill>
          <a:blip r:embed="rId3"/>
          <a:stretch>
            <a:fillRect/>
          </a:stretch>
        </p:blipFill>
        <p:spPr>
          <a:xfrm>
            <a:off x="6744072" y="381000"/>
            <a:ext cx="4762500" cy="6096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15244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4000"/>
                            </p:stCondLst>
                            <p:childTnLst>
                              <p:par>
                                <p:cTn id="9" presetID="10" presetClass="exit" presetSubtype="0" fill="hold" nodeType="afterEffect">
                                  <p:stCondLst>
                                    <p:cond delay="0"/>
                                  </p:stCondLst>
                                  <p:childTnLst>
                                    <p:animEffect transition="out" filter="fad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2F7C90DE-25BE-47BD-8994-9E878F167BCE}"/>
              </a:ext>
            </a:extLst>
          </p:cNvPr>
          <p:cNvSpPr>
            <a:spLocks noGrp="1"/>
          </p:cNvSpPr>
          <p:nvPr>
            <p:ph type="dt" sz="half" idx="10"/>
          </p:nvPr>
        </p:nvSpPr>
        <p:spPr/>
        <p:txBody>
          <a:bodyPr/>
          <a:lstStyle/>
          <a:p>
            <a:pPr>
              <a:spcAft>
                <a:spcPts val="600"/>
              </a:spcAft>
            </a:pPr>
            <a:fld id="{4D0B4C44-F832-44AA-8C92-F3AC2DFD13A1}" type="datetime1">
              <a:rPr lang="en-GB" smtClean="0"/>
              <a:pPr>
                <a:spcAft>
                  <a:spcPts val="600"/>
                </a:spcAft>
              </a:pPr>
              <a:t>15/12/2021</a:t>
            </a:fld>
            <a:endParaRPr lang="en-GB"/>
          </a:p>
        </p:txBody>
      </p:sp>
      <p:sp>
        <p:nvSpPr>
          <p:cNvPr id="5" name="Footer Placeholder 4">
            <a:extLst>
              <a:ext uri="{FF2B5EF4-FFF2-40B4-BE49-F238E27FC236}">
                <a16:creationId xmlns:a16="http://schemas.microsoft.com/office/drawing/2014/main" id="{17376EC7-216D-473C-9CCA-84C701A65175}"/>
              </a:ext>
            </a:extLst>
          </p:cNvPr>
          <p:cNvSpPr>
            <a:spLocks noGrp="1"/>
          </p:cNvSpPr>
          <p:nvPr>
            <p:ph type="ftr" sz="quarter" idx="11"/>
          </p:nvPr>
        </p:nvSpPr>
        <p:spPr/>
        <p:txBody>
          <a:bodyPr anchor="ctr">
            <a:normAutofit/>
          </a:bodyPr>
          <a:lstStyle/>
          <a:p>
            <a:pPr>
              <a:lnSpc>
                <a:spcPct val="90000"/>
              </a:lnSpc>
              <a:spcAft>
                <a:spcPts val="600"/>
              </a:spcAft>
            </a:pPr>
            <a:r>
              <a:rPr lang="en-GB" sz="800"/>
              <a:t>©Chronos Technology: COMPANY PROPRIETARY</a:t>
            </a:r>
          </a:p>
        </p:txBody>
      </p:sp>
      <p:sp>
        <p:nvSpPr>
          <p:cNvPr id="2" name="Title 1">
            <a:extLst>
              <a:ext uri="{FF2B5EF4-FFF2-40B4-BE49-F238E27FC236}">
                <a16:creationId xmlns:a16="http://schemas.microsoft.com/office/drawing/2014/main" id="{D9AE0AD6-3C94-4D45-8A83-B3D09A7B9D83}"/>
              </a:ext>
            </a:extLst>
          </p:cNvPr>
          <p:cNvSpPr>
            <a:spLocks noGrp="1"/>
          </p:cNvSpPr>
          <p:nvPr>
            <p:ph type="title" idx="4294967295"/>
          </p:nvPr>
        </p:nvSpPr>
        <p:spPr>
          <a:xfrm>
            <a:off x="332070" y="206446"/>
            <a:ext cx="11403013" cy="776287"/>
          </a:xfrm>
        </p:spPr>
        <p:txBody>
          <a:bodyPr anchor="ctr">
            <a:normAutofit/>
          </a:bodyPr>
          <a:lstStyle/>
          <a:p>
            <a:r>
              <a:rPr lang="en-GB" b="1" dirty="0"/>
              <a:t>eLoran for UK Navigation</a:t>
            </a:r>
          </a:p>
        </p:txBody>
      </p:sp>
      <p:sp>
        <p:nvSpPr>
          <p:cNvPr id="3" name="Content Placeholder 2">
            <a:extLst>
              <a:ext uri="{FF2B5EF4-FFF2-40B4-BE49-F238E27FC236}">
                <a16:creationId xmlns:a16="http://schemas.microsoft.com/office/drawing/2014/main" id="{FAE45602-2BAD-4972-9C5D-6A3785A68AAA}"/>
              </a:ext>
            </a:extLst>
          </p:cNvPr>
          <p:cNvSpPr>
            <a:spLocks noGrp="1"/>
          </p:cNvSpPr>
          <p:nvPr>
            <p:ph sz="quarter" idx="4294967295"/>
          </p:nvPr>
        </p:nvSpPr>
        <p:spPr>
          <a:xfrm>
            <a:off x="361143" y="1150070"/>
            <a:ext cx="5507038" cy="5375275"/>
          </a:xfrm>
        </p:spPr>
        <p:txBody>
          <a:bodyPr>
            <a:normAutofit/>
          </a:bodyPr>
          <a:lstStyle/>
          <a:p>
            <a:pPr>
              <a:lnSpc>
                <a:spcPct val="90000"/>
              </a:lnSpc>
            </a:pPr>
            <a:r>
              <a:rPr lang="en-GB" sz="2200" dirty="0"/>
              <a:t>Anthorn currently the only station on GRI 6731 acting as The chain Master and as a secondary (for test purposes)</a:t>
            </a:r>
          </a:p>
          <a:p>
            <a:pPr marL="0" indent="0">
              <a:lnSpc>
                <a:spcPct val="90000"/>
              </a:lnSpc>
              <a:buNone/>
            </a:pPr>
            <a:r>
              <a:rPr lang="en-GB" sz="2200" dirty="0"/>
              <a:t>A – Anthorn Operational 400KWatt</a:t>
            </a:r>
            <a:br>
              <a:rPr lang="en-GB" sz="2200" dirty="0"/>
            </a:br>
            <a:r>
              <a:rPr lang="en-GB" sz="2200" dirty="0"/>
              <a:t>B – Brighton</a:t>
            </a:r>
          </a:p>
          <a:p>
            <a:pPr marL="0" indent="0">
              <a:lnSpc>
                <a:spcPct val="90000"/>
              </a:lnSpc>
              <a:buNone/>
            </a:pPr>
            <a:r>
              <a:rPr lang="en-GB" sz="2200" dirty="0"/>
              <a:t>E – </a:t>
            </a:r>
            <a:r>
              <a:rPr lang="en-GB" sz="2200" dirty="0" err="1"/>
              <a:t>Ejde</a:t>
            </a:r>
            <a:endParaRPr lang="en-GB" sz="2200" dirty="0"/>
          </a:p>
          <a:p>
            <a:pPr marL="0" indent="0">
              <a:lnSpc>
                <a:spcPct val="90000"/>
              </a:lnSpc>
              <a:buNone/>
            </a:pPr>
            <a:r>
              <a:rPr lang="en-GB" sz="2200" dirty="0"/>
              <a:t>L – </a:t>
            </a:r>
            <a:r>
              <a:rPr lang="en-GB" sz="2200" dirty="0" err="1"/>
              <a:t>Lessay</a:t>
            </a:r>
            <a:r>
              <a:rPr lang="en-GB" sz="2200" dirty="0"/>
              <a:t> (Was chain master also on GRI 7499)</a:t>
            </a:r>
          </a:p>
          <a:p>
            <a:pPr marL="0" indent="0">
              <a:lnSpc>
                <a:spcPct val="90000"/>
              </a:lnSpc>
              <a:buNone/>
            </a:pPr>
            <a:r>
              <a:rPr lang="en-GB" sz="2200" dirty="0"/>
              <a:t>S – </a:t>
            </a:r>
            <a:r>
              <a:rPr lang="en-GB" sz="2200" dirty="0" err="1"/>
              <a:t>Soustons</a:t>
            </a:r>
            <a:r>
              <a:rPr lang="en-GB" sz="2200" dirty="0"/>
              <a:t> </a:t>
            </a:r>
          </a:p>
          <a:p>
            <a:pPr marL="0" indent="0">
              <a:lnSpc>
                <a:spcPct val="90000"/>
              </a:lnSpc>
              <a:buNone/>
            </a:pPr>
            <a:r>
              <a:rPr lang="en-GB" sz="2200" dirty="0"/>
              <a:t>S – Sylt (GRI 6731 &amp; 7499)</a:t>
            </a:r>
          </a:p>
          <a:p>
            <a:pPr marL="0" indent="0">
              <a:lnSpc>
                <a:spcPct val="90000"/>
              </a:lnSpc>
              <a:buNone/>
            </a:pPr>
            <a:r>
              <a:rPr lang="en-GB" sz="2200" dirty="0"/>
              <a:t>V - </a:t>
            </a:r>
            <a:r>
              <a:rPr lang="nb-NO" sz="2200" dirty="0"/>
              <a:t>Værlandet, Norway</a:t>
            </a:r>
          </a:p>
          <a:p>
            <a:pPr marL="0" indent="0">
              <a:lnSpc>
                <a:spcPct val="90000"/>
              </a:lnSpc>
              <a:buNone/>
            </a:pPr>
            <a:endParaRPr lang="nb-NO" sz="2200" dirty="0"/>
          </a:p>
          <a:p>
            <a:pPr>
              <a:lnSpc>
                <a:spcPct val="90000"/>
              </a:lnSpc>
            </a:pPr>
            <a:r>
              <a:rPr lang="nb-NO" sz="2200" dirty="0"/>
              <a:t>Sadly mostly decommisioned / demolished by our European neighbours</a:t>
            </a:r>
            <a:endParaRPr lang="en-GB" sz="2200" dirty="0"/>
          </a:p>
          <a:p>
            <a:pPr marL="0" indent="0">
              <a:lnSpc>
                <a:spcPct val="90000"/>
              </a:lnSpc>
              <a:buNone/>
            </a:pPr>
            <a:r>
              <a:rPr lang="en-GB" sz="2200" dirty="0"/>
              <a:t> </a:t>
            </a:r>
          </a:p>
          <a:p>
            <a:pPr lvl="1">
              <a:lnSpc>
                <a:spcPct val="90000"/>
              </a:lnSpc>
            </a:pPr>
            <a:endParaRPr lang="en-GB" sz="2200" dirty="0"/>
          </a:p>
          <a:p>
            <a:pPr>
              <a:lnSpc>
                <a:spcPct val="90000"/>
              </a:lnSpc>
            </a:pPr>
            <a:endParaRPr lang="en-GB" sz="2200" dirty="0"/>
          </a:p>
        </p:txBody>
      </p:sp>
      <p:sp>
        <p:nvSpPr>
          <p:cNvPr id="6" name="Slide Number Placeholder 5">
            <a:extLst>
              <a:ext uri="{FF2B5EF4-FFF2-40B4-BE49-F238E27FC236}">
                <a16:creationId xmlns:a16="http://schemas.microsoft.com/office/drawing/2014/main" id="{002D1358-EB4B-466F-923B-A6D04BB3CF36}"/>
              </a:ext>
            </a:extLst>
          </p:cNvPr>
          <p:cNvSpPr>
            <a:spLocks noGrp="1"/>
          </p:cNvSpPr>
          <p:nvPr>
            <p:ph type="sldNum" sz="quarter" idx="4294967295"/>
          </p:nvPr>
        </p:nvSpPr>
        <p:spPr>
          <a:xfrm>
            <a:off x="0" y="6413500"/>
            <a:ext cx="541338" cy="365125"/>
          </a:xfrm>
        </p:spPr>
        <p:txBody>
          <a:bodyPr anchor="ctr">
            <a:normAutofit/>
          </a:bodyPr>
          <a:lstStyle/>
          <a:p>
            <a:pPr>
              <a:spcAft>
                <a:spcPts val="600"/>
              </a:spcAft>
            </a:pPr>
            <a:fld id="{0ACC3CFE-09AC-46DC-B80A-EDF151567262}" type="slidenum">
              <a:rPr lang="en-GB" smtClean="0"/>
              <a:pPr>
                <a:spcAft>
                  <a:spcPts val="600"/>
                </a:spcAft>
              </a:pPr>
              <a:t>5</a:t>
            </a:fld>
            <a:endParaRPr lang="en-GB"/>
          </a:p>
        </p:txBody>
      </p:sp>
      <p:pic>
        <p:nvPicPr>
          <p:cNvPr id="8" name="Picture 7">
            <a:extLst>
              <a:ext uri="{FF2B5EF4-FFF2-40B4-BE49-F238E27FC236}">
                <a16:creationId xmlns:a16="http://schemas.microsoft.com/office/drawing/2014/main" id="{10E4B14C-5060-453A-8893-9D1A1252CBC8}"/>
              </a:ext>
            </a:extLst>
          </p:cNvPr>
          <p:cNvPicPr>
            <a:picLocks noChangeAspect="1"/>
          </p:cNvPicPr>
          <p:nvPr/>
        </p:nvPicPr>
        <p:blipFill>
          <a:blip r:embed="rId2"/>
          <a:stretch>
            <a:fillRect/>
          </a:stretch>
        </p:blipFill>
        <p:spPr>
          <a:xfrm>
            <a:off x="6560114" y="929270"/>
            <a:ext cx="4890956" cy="537467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800710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6D48A5-4E09-48F8-8CE3-6EBE851DD9CC}"/>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C708944C-CAC5-4F63-AAAD-9233325EB40B}"/>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FD821D29-C495-4A96-89C0-D0734BFB2B22}"/>
              </a:ext>
            </a:extLst>
          </p:cNvPr>
          <p:cNvSpPr>
            <a:spLocks noGrp="1"/>
          </p:cNvSpPr>
          <p:nvPr>
            <p:ph type="title" idx="4294967295"/>
          </p:nvPr>
        </p:nvSpPr>
        <p:spPr>
          <a:xfrm>
            <a:off x="609600" y="274638"/>
            <a:ext cx="11582400" cy="1143000"/>
          </a:xfrm>
        </p:spPr>
        <p:txBody>
          <a:bodyPr/>
          <a:lstStyle/>
          <a:p>
            <a:r>
              <a:rPr lang="en-GB" b="1" dirty="0"/>
              <a:t>Anthorn Today</a:t>
            </a:r>
          </a:p>
        </p:txBody>
      </p:sp>
      <p:sp>
        <p:nvSpPr>
          <p:cNvPr id="3" name="Content Placeholder 2">
            <a:extLst>
              <a:ext uri="{FF2B5EF4-FFF2-40B4-BE49-F238E27FC236}">
                <a16:creationId xmlns:a16="http://schemas.microsoft.com/office/drawing/2014/main" id="{88FEC4D8-DAE8-499E-9BD8-C76D655A6061}"/>
              </a:ext>
            </a:extLst>
          </p:cNvPr>
          <p:cNvSpPr>
            <a:spLocks noGrp="1"/>
          </p:cNvSpPr>
          <p:nvPr>
            <p:ph idx="4294967295"/>
          </p:nvPr>
        </p:nvSpPr>
        <p:spPr>
          <a:xfrm>
            <a:off x="407368" y="5545464"/>
            <a:ext cx="8229600" cy="609600"/>
          </a:xfrm>
        </p:spPr>
        <p:txBody>
          <a:bodyPr>
            <a:normAutofit/>
          </a:bodyPr>
          <a:lstStyle/>
          <a:p>
            <a:pPr marL="0" indent="0">
              <a:buNone/>
            </a:pPr>
            <a:r>
              <a:rPr lang="en-GB" sz="1800" dirty="0"/>
              <a:t>Recorded 5</a:t>
            </a:r>
            <a:r>
              <a:rPr lang="en-GB" sz="1800" baseline="30000" dirty="0"/>
              <a:t>th</a:t>
            </a:r>
            <a:r>
              <a:rPr lang="en-GB" sz="1800" dirty="0"/>
              <a:t> October 2021</a:t>
            </a:r>
          </a:p>
        </p:txBody>
      </p:sp>
      <p:sp>
        <p:nvSpPr>
          <p:cNvPr id="6" name="Slide Number Placeholder 5">
            <a:extLst>
              <a:ext uri="{FF2B5EF4-FFF2-40B4-BE49-F238E27FC236}">
                <a16:creationId xmlns:a16="http://schemas.microsoft.com/office/drawing/2014/main" id="{DE102322-A685-4D36-AA90-121222CACC57}"/>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6</a:t>
            </a:fld>
            <a:endParaRPr lang="en-GB" dirty="0"/>
          </a:p>
        </p:txBody>
      </p:sp>
      <p:pic>
        <p:nvPicPr>
          <p:cNvPr id="8" name="Picture 7">
            <a:extLst>
              <a:ext uri="{FF2B5EF4-FFF2-40B4-BE49-F238E27FC236}">
                <a16:creationId xmlns:a16="http://schemas.microsoft.com/office/drawing/2014/main" id="{F283671D-1A6C-42FC-893D-15ECC3F053F4}"/>
              </a:ext>
            </a:extLst>
          </p:cNvPr>
          <p:cNvPicPr>
            <a:picLocks noChangeAspect="1"/>
          </p:cNvPicPr>
          <p:nvPr/>
        </p:nvPicPr>
        <p:blipFill>
          <a:blip r:embed="rId2"/>
          <a:stretch>
            <a:fillRect/>
          </a:stretch>
        </p:blipFill>
        <p:spPr>
          <a:xfrm>
            <a:off x="1524000" y="1490062"/>
            <a:ext cx="9144000" cy="38778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Rectangle 6">
            <a:extLst>
              <a:ext uri="{FF2B5EF4-FFF2-40B4-BE49-F238E27FC236}">
                <a16:creationId xmlns:a16="http://schemas.microsoft.com/office/drawing/2014/main" id="{7DA3F565-4266-48D2-BDDC-63E2887A88DE}"/>
              </a:ext>
            </a:extLst>
          </p:cNvPr>
          <p:cNvSpPr/>
          <p:nvPr/>
        </p:nvSpPr>
        <p:spPr>
          <a:xfrm>
            <a:off x="2240280" y="1340768"/>
            <a:ext cx="3023616" cy="7920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24FAEFE4-2A12-4BF6-8892-E2E6503C4B3A}"/>
              </a:ext>
            </a:extLst>
          </p:cNvPr>
          <p:cNvSpPr/>
          <p:nvPr/>
        </p:nvSpPr>
        <p:spPr>
          <a:xfrm>
            <a:off x="1455440" y="1310712"/>
            <a:ext cx="1592560" cy="4845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B79BDA59-17F1-4ADD-BB4D-CA02228E0106}"/>
              </a:ext>
            </a:extLst>
          </p:cNvPr>
          <p:cNvSpPr/>
          <p:nvPr/>
        </p:nvSpPr>
        <p:spPr>
          <a:xfrm>
            <a:off x="2063552" y="1972446"/>
            <a:ext cx="432048" cy="1604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627312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BDE72EE-A3D2-4D82-8F35-49DA512988C4}"/>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75F6EDD2-E9A1-41B3-8019-E62E01124C5F}"/>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CD489DD2-B1C7-4B4B-9DBA-42D4DC7F4A95}"/>
              </a:ext>
            </a:extLst>
          </p:cNvPr>
          <p:cNvSpPr>
            <a:spLocks noGrp="1"/>
          </p:cNvSpPr>
          <p:nvPr>
            <p:ph type="title" idx="4294967295"/>
          </p:nvPr>
        </p:nvSpPr>
        <p:spPr>
          <a:xfrm>
            <a:off x="609600" y="274638"/>
            <a:ext cx="11582400" cy="1143000"/>
          </a:xfrm>
        </p:spPr>
        <p:txBody>
          <a:bodyPr/>
          <a:lstStyle/>
          <a:p>
            <a:r>
              <a:rPr lang="en-GB" b="1" dirty="0"/>
              <a:t>Anthorn Signal</a:t>
            </a:r>
          </a:p>
        </p:txBody>
      </p:sp>
      <p:sp>
        <p:nvSpPr>
          <p:cNvPr id="6" name="Slide Number Placeholder 5">
            <a:extLst>
              <a:ext uri="{FF2B5EF4-FFF2-40B4-BE49-F238E27FC236}">
                <a16:creationId xmlns:a16="http://schemas.microsoft.com/office/drawing/2014/main" id="{BEC8DB4D-F733-4B8E-A939-4F49BC28D73A}"/>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7</a:t>
            </a:fld>
            <a:endParaRPr lang="en-GB" dirty="0"/>
          </a:p>
        </p:txBody>
      </p:sp>
      <p:pic>
        <p:nvPicPr>
          <p:cNvPr id="8" name="Picture 7">
            <a:extLst>
              <a:ext uri="{FF2B5EF4-FFF2-40B4-BE49-F238E27FC236}">
                <a16:creationId xmlns:a16="http://schemas.microsoft.com/office/drawing/2014/main" id="{C597AE2D-CE3D-460B-9D05-A70A4D092B19}"/>
              </a:ext>
            </a:extLst>
          </p:cNvPr>
          <p:cNvPicPr>
            <a:picLocks noChangeAspect="1"/>
          </p:cNvPicPr>
          <p:nvPr/>
        </p:nvPicPr>
        <p:blipFill>
          <a:blip r:embed="rId2"/>
          <a:stretch>
            <a:fillRect/>
          </a:stretch>
        </p:blipFill>
        <p:spPr>
          <a:xfrm>
            <a:off x="1524000" y="1751190"/>
            <a:ext cx="9144000" cy="427009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Callout: Line 8">
            <a:extLst>
              <a:ext uri="{FF2B5EF4-FFF2-40B4-BE49-F238E27FC236}">
                <a16:creationId xmlns:a16="http://schemas.microsoft.com/office/drawing/2014/main" id="{F293A446-17A6-4C4E-8DEA-7F34264C93DD}"/>
              </a:ext>
            </a:extLst>
          </p:cNvPr>
          <p:cNvSpPr/>
          <p:nvPr/>
        </p:nvSpPr>
        <p:spPr>
          <a:xfrm>
            <a:off x="8400256" y="1844824"/>
            <a:ext cx="1865104" cy="576064"/>
          </a:xfrm>
          <a:prstGeom prst="borderCallout1">
            <a:avLst>
              <a:gd name="adj1" fmla="val 88755"/>
              <a:gd name="adj2" fmla="val 1814"/>
              <a:gd name="adj3" fmla="val 179146"/>
              <a:gd name="adj4" fmla="val -75424"/>
            </a:avLst>
          </a:prstGeom>
          <a:ln>
            <a:headEnd type="none" w="sm" len="sm"/>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10</a:t>
            </a:r>
            <a:r>
              <a:rPr lang="en-GB" baseline="30000" dirty="0"/>
              <a:t>th</a:t>
            </a:r>
            <a:r>
              <a:rPr lang="en-GB" dirty="0"/>
              <a:t> Pulse (Master)</a:t>
            </a:r>
          </a:p>
        </p:txBody>
      </p:sp>
      <p:sp>
        <p:nvSpPr>
          <p:cNvPr id="10" name="Callout: Line 9">
            <a:extLst>
              <a:ext uri="{FF2B5EF4-FFF2-40B4-BE49-F238E27FC236}">
                <a16:creationId xmlns:a16="http://schemas.microsoft.com/office/drawing/2014/main" id="{F41B8059-0598-4E15-97DC-875FA11665A9}"/>
              </a:ext>
            </a:extLst>
          </p:cNvPr>
          <p:cNvSpPr/>
          <p:nvPr/>
        </p:nvSpPr>
        <p:spPr>
          <a:xfrm>
            <a:off x="3715648" y="1700808"/>
            <a:ext cx="1865104" cy="576064"/>
          </a:xfrm>
          <a:prstGeom prst="borderCallout1">
            <a:avLst>
              <a:gd name="adj1" fmla="val 88755"/>
              <a:gd name="adj2" fmla="val 1814"/>
              <a:gd name="adj3" fmla="val 218829"/>
              <a:gd name="adj4" fmla="val -49968"/>
            </a:avLst>
          </a:prstGeom>
          <a:ln>
            <a:headEnd type="none" w="sm" len="sm"/>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Group Rep Rate</a:t>
            </a:r>
          </a:p>
          <a:p>
            <a:r>
              <a:rPr lang="en-GB" dirty="0"/>
              <a:t>67310us</a:t>
            </a:r>
          </a:p>
        </p:txBody>
      </p:sp>
      <p:sp>
        <p:nvSpPr>
          <p:cNvPr id="11" name="Callout: Line 10">
            <a:extLst>
              <a:ext uri="{FF2B5EF4-FFF2-40B4-BE49-F238E27FC236}">
                <a16:creationId xmlns:a16="http://schemas.microsoft.com/office/drawing/2014/main" id="{60493143-EBCD-4907-A6F0-1C855DC7ABF2}"/>
              </a:ext>
            </a:extLst>
          </p:cNvPr>
          <p:cNvSpPr/>
          <p:nvPr/>
        </p:nvSpPr>
        <p:spPr>
          <a:xfrm>
            <a:off x="3647728" y="1701403"/>
            <a:ext cx="2232248" cy="576064"/>
          </a:xfrm>
          <a:prstGeom prst="borderCallout1">
            <a:avLst>
              <a:gd name="adj1" fmla="val 88755"/>
              <a:gd name="adj2" fmla="val 1814"/>
              <a:gd name="adj3" fmla="val 224934"/>
              <a:gd name="adj4" fmla="val 124454"/>
            </a:avLst>
          </a:prstGeom>
          <a:ln>
            <a:headEnd type="none" w="sm" len="sm"/>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Emission delay Master to Secondary</a:t>
            </a:r>
          </a:p>
        </p:txBody>
      </p:sp>
    </p:spTree>
    <p:extLst>
      <p:ext uri="{BB962C8B-B14F-4D97-AF65-F5344CB8AC3E}">
        <p14:creationId xmlns:p14="http://schemas.microsoft.com/office/powerpoint/2010/main" val="4188581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3180B7-4C5B-4F54-8833-037AE6AC5223}"/>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45D05C54-5819-4261-98A4-7C88C0F6491C}"/>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F7D1B843-D2BD-4962-B8E2-E7C5D667D85E}"/>
              </a:ext>
            </a:extLst>
          </p:cNvPr>
          <p:cNvSpPr>
            <a:spLocks noGrp="1"/>
          </p:cNvSpPr>
          <p:nvPr>
            <p:ph type="title" idx="4294967295"/>
          </p:nvPr>
        </p:nvSpPr>
        <p:spPr>
          <a:xfrm>
            <a:off x="609600" y="274638"/>
            <a:ext cx="11582400" cy="1143000"/>
          </a:xfrm>
        </p:spPr>
        <p:txBody>
          <a:bodyPr/>
          <a:lstStyle/>
          <a:p>
            <a:r>
              <a:rPr lang="en-GB" b="1" dirty="0"/>
              <a:t>Propagation</a:t>
            </a:r>
          </a:p>
        </p:txBody>
      </p:sp>
      <p:sp>
        <p:nvSpPr>
          <p:cNvPr id="3" name="Content Placeholder 2">
            <a:extLst>
              <a:ext uri="{FF2B5EF4-FFF2-40B4-BE49-F238E27FC236}">
                <a16:creationId xmlns:a16="http://schemas.microsoft.com/office/drawing/2014/main" id="{A175FE0D-3AB6-441C-98C5-B933F369BAF5}"/>
              </a:ext>
            </a:extLst>
          </p:cNvPr>
          <p:cNvSpPr>
            <a:spLocks noGrp="1"/>
          </p:cNvSpPr>
          <p:nvPr>
            <p:ph idx="4294967295"/>
          </p:nvPr>
        </p:nvSpPr>
        <p:spPr>
          <a:xfrm>
            <a:off x="479376" y="1584960"/>
            <a:ext cx="10972800" cy="4525963"/>
          </a:xfrm>
        </p:spPr>
        <p:txBody>
          <a:bodyPr>
            <a:normAutofit lnSpcReduction="10000"/>
          </a:bodyPr>
          <a:lstStyle/>
          <a:p>
            <a:r>
              <a:rPr lang="en-GB" dirty="0"/>
              <a:t>Ground wave</a:t>
            </a:r>
          </a:p>
          <a:p>
            <a:pPr lvl="1"/>
            <a:r>
              <a:rPr lang="en-GB" dirty="0"/>
              <a:t>Follows contours of ground</a:t>
            </a:r>
          </a:p>
          <a:p>
            <a:pPr lvl="1"/>
            <a:r>
              <a:rPr lang="en-GB" dirty="0"/>
              <a:t>Affected by ground impedance and terrain</a:t>
            </a:r>
          </a:p>
          <a:p>
            <a:pPr lvl="1"/>
            <a:r>
              <a:rPr lang="en-GB" dirty="0"/>
              <a:t>Slower over ground than salt-water</a:t>
            </a:r>
          </a:p>
          <a:p>
            <a:r>
              <a:rPr lang="en-GB" dirty="0"/>
              <a:t>Sky wave</a:t>
            </a:r>
          </a:p>
          <a:p>
            <a:pPr lvl="1"/>
            <a:r>
              <a:rPr lang="en-GB" dirty="0"/>
              <a:t>Reflections off of the ionosphere (80-1000km)</a:t>
            </a:r>
          </a:p>
          <a:p>
            <a:pPr lvl="1"/>
            <a:r>
              <a:rPr lang="en-GB" dirty="0"/>
              <a:t>May be similar strength to groundwave</a:t>
            </a:r>
          </a:p>
          <a:p>
            <a:pPr lvl="1"/>
            <a:r>
              <a:rPr lang="en-GB" dirty="0"/>
              <a:t>Adds to groundwave causing amplitude and phase changes</a:t>
            </a:r>
          </a:p>
          <a:p>
            <a:pPr lvl="1"/>
            <a:r>
              <a:rPr lang="en-GB" dirty="0"/>
              <a:t>Skywave is always delayed WRT groundwave</a:t>
            </a:r>
          </a:p>
        </p:txBody>
      </p:sp>
      <p:sp>
        <p:nvSpPr>
          <p:cNvPr id="6" name="Slide Number Placeholder 5">
            <a:extLst>
              <a:ext uri="{FF2B5EF4-FFF2-40B4-BE49-F238E27FC236}">
                <a16:creationId xmlns:a16="http://schemas.microsoft.com/office/drawing/2014/main" id="{E77D9DF5-F4D3-4BC8-B8EC-C4733214076A}"/>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8</a:t>
            </a:fld>
            <a:endParaRPr lang="en-GB" dirty="0"/>
          </a:p>
        </p:txBody>
      </p:sp>
      <p:grpSp>
        <p:nvGrpSpPr>
          <p:cNvPr id="11" name="Group 10">
            <a:extLst>
              <a:ext uri="{FF2B5EF4-FFF2-40B4-BE49-F238E27FC236}">
                <a16:creationId xmlns:a16="http://schemas.microsoft.com/office/drawing/2014/main" id="{93A814A8-4CF9-4ECD-A4DB-44DF98AF985D}"/>
              </a:ext>
            </a:extLst>
          </p:cNvPr>
          <p:cNvGrpSpPr/>
          <p:nvPr/>
        </p:nvGrpSpPr>
        <p:grpSpPr>
          <a:xfrm>
            <a:off x="7896199" y="-282426"/>
            <a:ext cx="4808977" cy="5007570"/>
            <a:chOff x="7007424" y="33873"/>
            <a:chExt cx="5184576" cy="5256584"/>
          </a:xfrm>
        </p:grpSpPr>
        <p:sp>
          <p:nvSpPr>
            <p:cNvPr id="10" name="Oval 9">
              <a:extLst>
                <a:ext uri="{FF2B5EF4-FFF2-40B4-BE49-F238E27FC236}">
                  <a16:creationId xmlns:a16="http://schemas.microsoft.com/office/drawing/2014/main" id="{19019192-5555-43DE-A508-5D1D1C1CC180}"/>
                </a:ext>
              </a:extLst>
            </p:cNvPr>
            <p:cNvSpPr/>
            <p:nvPr/>
          </p:nvSpPr>
          <p:spPr>
            <a:xfrm>
              <a:off x="7007424" y="33873"/>
              <a:ext cx="5184576" cy="5256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lobe from outer space">
              <a:extLst>
                <a:ext uri="{FF2B5EF4-FFF2-40B4-BE49-F238E27FC236}">
                  <a16:creationId xmlns:a16="http://schemas.microsoft.com/office/drawing/2014/main" id="{6395FBCE-DA14-4C90-958D-872140D2B4D5}"/>
                </a:ext>
              </a:extLst>
            </p:cNvPr>
            <p:cNvPicPr>
              <a:picLocks noChangeAspect="1"/>
            </p:cNvPicPr>
            <p:nvPr/>
          </p:nvPicPr>
          <p:blipFill rotWithShape="1">
            <a:blip r:embed="rId2">
              <a:clrChange>
                <a:clrFrom>
                  <a:srgbClr val="040404"/>
                </a:clrFrom>
                <a:clrTo>
                  <a:srgbClr val="040404">
                    <a:alpha val="0"/>
                  </a:srgbClr>
                </a:clrTo>
              </a:clrChange>
              <a:extLst>
                <a:ext uri="{28A0092B-C50C-407E-A947-70E740481C1C}">
                  <a14:useLocalDpi xmlns:a14="http://schemas.microsoft.com/office/drawing/2010/main" val="0"/>
                </a:ext>
              </a:extLst>
            </a:blip>
            <a:srcRect l="35235" t="23333" r="34166" b="24801"/>
            <a:stretch/>
          </p:blipFill>
          <p:spPr>
            <a:xfrm>
              <a:off x="7851800" y="846138"/>
              <a:ext cx="3730600" cy="3556992"/>
            </a:xfrm>
            <a:prstGeom prst="rect">
              <a:avLst/>
            </a:prstGeom>
          </p:spPr>
        </p:pic>
      </p:grpSp>
      <p:sp>
        <p:nvSpPr>
          <p:cNvPr id="12" name="Arrow: Curved Right 11">
            <a:extLst>
              <a:ext uri="{FF2B5EF4-FFF2-40B4-BE49-F238E27FC236}">
                <a16:creationId xmlns:a16="http://schemas.microsoft.com/office/drawing/2014/main" id="{A81B14A4-CA2B-4FD0-9119-17DFFE24477A}"/>
              </a:ext>
            </a:extLst>
          </p:cNvPr>
          <p:cNvSpPr/>
          <p:nvPr/>
        </p:nvSpPr>
        <p:spPr>
          <a:xfrm rot="1663154">
            <a:off x="8324437" y="-196133"/>
            <a:ext cx="1383477" cy="40883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Right 12">
            <a:extLst>
              <a:ext uri="{FF2B5EF4-FFF2-40B4-BE49-F238E27FC236}">
                <a16:creationId xmlns:a16="http://schemas.microsoft.com/office/drawing/2014/main" id="{B678EA9A-659F-4C82-8BFD-7F540AC091CB}"/>
              </a:ext>
            </a:extLst>
          </p:cNvPr>
          <p:cNvSpPr/>
          <p:nvPr/>
        </p:nvSpPr>
        <p:spPr>
          <a:xfrm rot="20521325" flipH="1">
            <a:off x="7741357" y="503455"/>
            <a:ext cx="2731204" cy="414360"/>
          </a:xfrm>
          <a:prstGeom prst="rightArrow">
            <a:avLst/>
          </a:prstGeom>
          <a:solidFill>
            <a:schemeClr val="accent5">
              <a:alpha val="5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EF5ECFC6-B831-4F4F-B461-6B53678BA473}"/>
              </a:ext>
            </a:extLst>
          </p:cNvPr>
          <p:cNvSpPr/>
          <p:nvPr/>
        </p:nvSpPr>
        <p:spPr>
          <a:xfrm rot="15184641" flipH="1">
            <a:off x="6825365" y="2232502"/>
            <a:ext cx="2731204" cy="31754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229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81A3A6-71EE-46D8-8457-8213317A173B}"/>
              </a:ext>
            </a:extLst>
          </p:cNvPr>
          <p:cNvSpPr>
            <a:spLocks noGrp="1"/>
          </p:cNvSpPr>
          <p:nvPr>
            <p:ph type="dt" sz="half" idx="10"/>
          </p:nvPr>
        </p:nvSpPr>
        <p:spPr/>
        <p:txBody>
          <a:bodyPr/>
          <a:lstStyle/>
          <a:p>
            <a:fld id="{4D0B4C44-F832-44AA-8C92-F3AC2DFD13A1}" type="datetime1">
              <a:rPr lang="en-GB" smtClean="0"/>
              <a:t>15/12/2021</a:t>
            </a:fld>
            <a:endParaRPr lang="en-GB" dirty="0"/>
          </a:p>
        </p:txBody>
      </p:sp>
      <p:sp>
        <p:nvSpPr>
          <p:cNvPr id="5" name="Footer Placeholder 4">
            <a:extLst>
              <a:ext uri="{FF2B5EF4-FFF2-40B4-BE49-F238E27FC236}">
                <a16:creationId xmlns:a16="http://schemas.microsoft.com/office/drawing/2014/main" id="{2C4F3AA7-1AAB-4DA2-B4E3-CDC8FA6D8DEA}"/>
              </a:ext>
            </a:extLst>
          </p:cNvPr>
          <p:cNvSpPr>
            <a:spLocks noGrp="1"/>
          </p:cNvSpPr>
          <p:nvPr>
            <p:ph type="ftr" sz="quarter" idx="11"/>
          </p:nvPr>
        </p:nvSpPr>
        <p:spPr/>
        <p:txBody>
          <a:bodyPr/>
          <a:lstStyle/>
          <a:p>
            <a:r>
              <a:rPr lang="en-GB"/>
              <a:t>©Chronos Technology: COMPANY PROPRIETARY</a:t>
            </a:r>
            <a:endParaRPr lang="en-GB" dirty="0"/>
          </a:p>
        </p:txBody>
      </p:sp>
      <p:sp>
        <p:nvSpPr>
          <p:cNvPr id="2" name="Title 1">
            <a:extLst>
              <a:ext uri="{FF2B5EF4-FFF2-40B4-BE49-F238E27FC236}">
                <a16:creationId xmlns:a16="http://schemas.microsoft.com/office/drawing/2014/main" id="{D4607100-2D09-43B2-BA02-22EAB7F08C1B}"/>
              </a:ext>
            </a:extLst>
          </p:cNvPr>
          <p:cNvSpPr>
            <a:spLocks noGrp="1"/>
          </p:cNvSpPr>
          <p:nvPr>
            <p:ph type="title" idx="4294967295"/>
          </p:nvPr>
        </p:nvSpPr>
        <p:spPr>
          <a:xfrm>
            <a:off x="609600" y="274638"/>
            <a:ext cx="11582400" cy="1143000"/>
          </a:xfrm>
        </p:spPr>
        <p:txBody>
          <a:bodyPr/>
          <a:lstStyle/>
          <a:p>
            <a:r>
              <a:rPr lang="en-GB" b="1" dirty="0"/>
              <a:t>Why LF CW is no good for timing</a:t>
            </a:r>
          </a:p>
        </p:txBody>
      </p:sp>
      <p:sp>
        <p:nvSpPr>
          <p:cNvPr id="3" name="Content Placeholder 2">
            <a:extLst>
              <a:ext uri="{FF2B5EF4-FFF2-40B4-BE49-F238E27FC236}">
                <a16:creationId xmlns:a16="http://schemas.microsoft.com/office/drawing/2014/main" id="{419A45F9-CA51-4FB9-819D-894D481D39DB}"/>
              </a:ext>
            </a:extLst>
          </p:cNvPr>
          <p:cNvSpPr>
            <a:spLocks noGrp="1"/>
          </p:cNvSpPr>
          <p:nvPr>
            <p:ph idx="4294967295"/>
          </p:nvPr>
        </p:nvSpPr>
        <p:spPr>
          <a:xfrm>
            <a:off x="802481" y="1556792"/>
            <a:ext cx="2459038" cy="4525963"/>
          </a:xfrm>
        </p:spPr>
        <p:txBody>
          <a:bodyPr>
            <a:normAutofit/>
          </a:bodyPr>
          <a:lstStyle/>
          <a:p>
            <a:r>
              <a:rPr lang="en-GB" sz="1600" dirty="0"/>
              <a:t>Classic MW fade in the evening is a good example of this.</a:t>
            </a:r>
          </a:p>
          <a:p>
            <a:endParaRPr lang="en-GB" sz="1600" dirty="0"/>
          </a:p>
          <a:p>
            <a:r>
              <a:rPr lang="en-GB" sz="1600" dirty="0"/>
              <a:t>LORAN-c and eLoran fix this using pulse transmission rather than CW</a:t>
            </a:r>
          </a:p>
          <a:p>
            <a:pPr marL="0" indent="0">
              <a:buNone/>
            </a:pPr>
            <a:endParaRPr lang="en-GB" sz="1600" dirty="0"/>
          </a:p>
          <a:p>
            <a:r>
              <a:rPr lang="en-GB" sz="1600" dirty="0"/>
              <a:t>This also allow Time division sharing of the spectrum – Much like DAB</a:t>
            </a:r>
          </a:p>
        </p:txBody>
      </p:sp>
      <p:sp>
        <p:nvSpPr>
          <p:cNvPr id="6" name="Slide Number Placeholder 5">
            <a:extLst>
              <a:ext uri="{FF2B5EF4-FFF2-40B4-BE49-F238E27FC236}">
                <a16:creationId xmlns:a16="http://schemas.microsoft.com/office/drawing/2014/main" id="{F5F24E72-6E36-445D-84E1-88F5F240E098}"/>
              </a:ext>
            </a:extLst>
          </p:cNvPr>
          <p:cNvSpPr>
            <a:spLocks noGrp="1"/>
          </p:cNvSpPr>
          <p:nvPr>
            <p:ph type="sldNum" sz="quarter" idx="4294967295"/>
          </p:nvPr>
        </p:nvSpPr>
        <p:spPr>
          <a:xfrm>
            <a:off x="9347200" y="6616700"/>
            <a:ext cx="2844800" cy="268288"/>
          </a:xfrm>
        </p:spPr>
        <p:txBody>
          <a:bodyPr/>
          <a:lstStyle/>
          <a:p>
            <a:fld id="{0ACC3CFE-09AC-46DC-B80A-EDF151567262}" type="slidenum">
              <a:rPr lang="en-GB" smtClean="0"/>
              <a:pPr/>
              <a:t>9</a:t>
            </a:fld>
            <a:endParaRPr lang="en-GB" dirty="0"/>
          </a:p>
        </p:txBody>
      </p:sp>
      <p:graphicFrame>
        <p:nvGraphicFramePr>
          <p:cNvPr id="7" name="Chart 6">
            <a:extLst>
              <a:ext uri="{FF2B5EF4-FFF2-40B4-BE49-F238E27FC236}">
                <a16:creationId xmlns:a16="http://schemas.microsoft.com/office/drawing/2014/main" id="{68740C5A-C6C6-4640-8FF4-6A00E2561E4C}"/>
              </a:ext>
            </a:extLst>
          </p:cNvPr>
          <p:cNvGraphicFramePr>
            <a:graphicFrameLocks/>
          </p:cNvGraphicFramePr>
          <p:nvPr/>
        </p:nvGraphicFramePr>
        <p:xfrm>
          <a:off x="4650847" y="1417638"/>
          <a:ext cx="5710363" cy="3608898"/>
        </p:xfrm>
        <a:graphic>
          <a:graphicData uri="http://schemas.openxmlformats.org/drawingml/2006/chart">
            <c:chart xmlns:c="http://schemas.openxmlformats.org/drawingml/2006/chart" xmlns:r="http://schemas.openxmlformats.org/officeDocument/2006/relationships" r:id="rId2"/>
          </a:graphicData>
        </a:graphic>
      </p:graphicFrame>
      <p:sp>
        <p:nvSpPr>
          <p:cNvPr id="8" name="Callout: Line 7">
            <a:extLst>
              <a:ext uri="{FF2B5EF4-FFF2-40B4-BE49-F238E27FC236}">
                <a16:creationId xmlns:a16="http://schemas.microsoft.com/office/drawing/2014/main" id="{C837E76D-5A2B-404C-8CE2-742EFDAA6286}"/>
              </a:ext>
            </a:extLst>
          </p:cNvPr>
          <p:cNvSpPr/>
          <p:nvPr/>
        </p:nvSpPr>
        <p:spPr>
          <a:xfrm>
            <a:off x="4511824" y="5301208"/>
            <a:ext cx="2664296" cy="576064"/>
          </a:xfrm>
          <a:prstGeom prst="borderCallout1">
            <a:avLst>
              <a:gd name="adj1" fmla="val 231"/>
              <a:gd name="adj2" fmla="val 29628"/>
              <a:gd name="adj3" fmla="val -280363"/>
              <a:gd name="adj4" fmla="val 61642"/>
            </a:avLst>
          </a:prstGeom>
          <a:ln>
            <a:headEnd type="none" w="sm" len="sm"/>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Fade but even worse, phase reversal</a:t>
            </a:r>
          </a:p>
        </p:txBody>
      </p:sp>
    </p:spTree>
    <p:extLst>
      <p:ext uri="{BB962C8B-B14F-4D97-AF65-F5344CB8AC3E}">
        <p14:creationId xmlns:p14="http://schemas.microsoft.com/office/powerpoint/2010/main" val="2068322956"/>
      </p:ext>
    </p:extLst>
  </p:cSld>
  <p:clrMapOvr>
    <a:masterClrMapping/>
  </p:clrMapOvr>
</p:sld>
</file>

<file path=ppt/theme/theme1.xml><?xml version="1.0" encoding="utf-8"?>
<a:theme xmlns:a="http://schemas.openxmlformats.org/drawingml/2006/main" name="CorpPresentation20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Template.pptx  -  Read-Only" id="{8BD57589-D78C-4C66-AE92-700CD9998B1A}" vid="{4DB1C140-4B58-4AC2-BE5E-99B1E4CEDF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aee91c3-4649-4f42-8140-e7c77de52b7c">
      <Terms xmlns="http://schemas.microsoft.com/office/infopath/2007/PartnerControls"/>
    </lcf76f155ced4ddcb4097134ff3c332f>
    <TaxCatchAll xmlns="81d63505-b61b-4818-b7ff-9738316364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06D1CEEB57844BBDE672B7600EB56A" ma:contentTypeVersion="16" ma:contentTypeDescription="Create a new document." ma:contentTypeScope="" ma:versionID="405942917a6be9e1172e0656acf6ab72">
  <xsd:schema xmlns:xsd="http://www.w3.org/2001/XMLSchema" xmlns:xs="http://www.w3.org/2001/XMLSchema" xmlns:p="http://schemas.microsoft.com/office/2006/metadata/properties" xmlns:ns2="5aee91c3-4649-4f42-8140-e7c77de52b7c" xmlns:ns3="81d63505-b61b-4818-b7ff-9738316364c7" targetNamespace="http://schemas.microsoft.com/office/2006/metadata/properties" ma:root="true" ma:fieldsID="020f6a91d499c9f74d0f037bd7918a3d" ns2:_="" ns3:_="">
    <xsd:import namespace="5aee91c3-4649-4f42-8140-e7c77de52b7c"/>
    <xsd:import namespace="81d63505-b61b-4818-b7ff-9738316364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ee91c3-4649-4f42-8140-e7c77de52b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6977b9-ce4a-410b-878b-236659b6ac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d63505-b61b-4818-b7ff-9738316364c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0b7f0cb-be99-4337-aa5a-2f6635b23449}" ma:internalName="TaxCatchAll" ma:showField="CatchAllData" ma:web="81d63505-b61b-4818-b7ff-9738316364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A75183-0739-4709-A4CA-8E9F1295D2B6}">
  <ds:schemaRefs>
    <ds:schemaRef ds:uri="732d71d9-7705-4beb-b60b-744f9239f35e"/>
    <ds:schemaRef ds:uri="http://schemas.openxmlformats.org/package/2006/metadata/core-properties"/>
    <ds:schemaRef ds:uri="http://purl.org/dc/dcmitype/"/>
    <ds:schemaRef ds:uri="http://schemas.microsoft.com/office/2006/metadata/properties"/>
    <ds:schemaRef ds:uri="http://www.w3.org/XML/1998/namespace"/>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E2FA6635-FABF-421A-A776-F7C2E81F249C}"/>
</file>

<file path=customXml/itemProps3.xml><?xml version="1.0" encoding="utf-8"?>
<ds:datastoreItem xmlns:ds="http://schemas.openxmlformats.org/officeDocument/2006/customXml" ds:itemID="{87A31503-0C00-452F-BFD5-33C5CB5427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Chronos 2021 Template</Template>
  <TotalTime>1412</TotalTime>
  <Words>1571</Words>
  <Application>Microsoft Macintosh PowerPoint</Application>
  <PresentationFormat>Widescreen</PresentationFormat>
  <Paragraphs>258</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Courier New</vt:lpstr>
      <vt:lpstr>NewCenturySchlbk-Italic</vt:lpstr>
      <vt:lpstr>NewCenturySchlbk-Roman</vt:lpstr>
      <vt:lpstr>Wingdings</vt:lpstr>
      <vt:lpstr>CorpPresentation2020</vt:lpstr>
      <vt:lpstr>PowerPoint Presentation</vt:lpstr>
      <vt:lpstr>eLoran</vt:lpstr>
      <vt:lpstr>Brief History</vt:lpstr>
      <vt:lpstr>UK (Anthorn in Cumbria) </vt:lpstr>
      <vt:lpstr>eLoran for UK Navigation</vt:lpstr>
      <vt:lpstr>Anthorn Today</vt:lpstr>
      <vt:lpstr>Anthorn Signal</vt:lpstr>
      <vt:lpstr>Propagation</vt:lpstr>
      <vt:lpstr>Why LF CW is no good for timing</vt:lpstr>
      <vt:lpstr>The LF Pulse</vt:lpstr>
      <vt:lpstr>PowerPoint Presentation</vt:lpstr>
      <vt:lpstr>ASF Additional Secondary Factor</vt:lpstr>
      <vt:lpstr>ASF Additional Secondary Factor</vt:lpstr>
      <vt:lpstr>North America</vt:lpstr>
      <vt:lpstr>North America</vt:lpstr>
      <vt:lpstr>ESA NAVISP</vt:lpstr>
      <vt:lpstr>Deliverables</vt:lpstr>
      <vt:lpstr>Capabilities</vt:lpstr>
      <vt:lpstr>Project Architecture</vt:lpstr>
      <vt:lpstr>To do</vt:lpstr>
      <vt:lpstr>PowerPoint Presentation</vt:lpstr>
      <vt:lpstr>Looking ahead</vt:lpstr>
      <vt:lpstr>Presented by Tony Flavin   Contact details tony.flavin@chronos.co.uk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Flavin</dc:creator>
  <cp:lastModifiedBy>Louise Davies</cp:lastModifiedBy>
  <cp:revision>3</cp:revision>
  <dcterms:created xsi:type="dcterms:W3CDTF">2021-10-07T15:05:23Z</dcterms:created>
  <dcterms:modified xsi:type="dcterms:W3CDTF">2021-12-15T16:36:16Z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0x0101003206D1CEEB57844BBDE672B7600EB56A</vt:lpwstr>
  </property>
</Properties>
</file>